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86E0A43-7C99-4F0E-A39A-936B081DAC4F}" type="doc">
      <dgm:prSet loTypeId="urn:microsoft.com/office/officeart/2005/8/layout/gear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19860FE2-895D-4792-9C78-2CEB9ED7F8E2}">
      <dgm:prSet phldrT="[Testo]" custT="1"/>
      <dgm:spPr/>
      <dgm:t>
        <a:bodyPr/>
        <a:lstStyle/>
        <a:p>
          <a:r>
            <a:rPr lang="it-IT" sz="2000" b="1" dirty="0" smtClean="0"/>
            <a:t>predizione</a:t>
          </a:r>
          <a:endParaRPr lang="it-IT" sz="2000" b="1" dirty="0"/>
        </a:p>
      </dgm:t>
    </dgm:pt>
    <dgm:pt modelId="{1F5A844E-8122-4455-A89C-51D5BF6D7ECE}" type="parTrans" cxnId="{95EA398D-AD2F-48CB-8F7D-5C1BDDE1691E}">
      <dgm:prSet/>
      <dgm:spPr/>
      <dgm:t>
        <a:bodyPr/>
        <a:lstStyle/>
        <a:p>
          <a:endParaRPr lang="it-IT"/>
        </a:p>
      </dgm:t>
    </dgm:pt>
    <dgm:pt modelId="{73A3ED91-3AD5-45D9-854F-3A9F3A4B23AC}" type="sibTrans" cxnId="{95EA398D-AD2F-48CB-8F7D-5C1BDDE1691E}">
      <dgm:prSet/>
      <dgm:spPr/>
      <dgm:t>
        <a:bodyPr/>
        <a:lstStyle/>
        <a:p>
          <a:endParaRPr lang="it-IT"/>
        </a:p>
      </dgm:t>
    </dgm:pt>
    <dgm:pt modelId="{6036742E-4515-4EF8-A81E-74AFE7D94AB6}">
      <dgm:prSet phldrT="[Testo]" custT="1"/>
      <dgm:spPr/>
      <dgm:t>
        <a:bodyPr/>
        <a:lstStyle/>
        <a:p>
          <a:r>
            <a:rPr lang="it-IT" sz="2000" dirty="0" smtClean="0"/>
            <a:t>Capacità di prevedere e rappresentarsi</a:t>
          </a:r>
          <a:endParaRPr lang="it-IT" sz="2000" dirty="0"/>
        </a:p>
      </dgm:t>
    </dgm:pt>
    <dgm:pt modelId="{2EBD4A0F-7976-4240-AFE8-D82DF29F3BBA}" type="parTrans" cxnId="{AF1319C5-A71C-4268-ABAD-30A8ADCC2051}">
      <dgm:prSet/>
      <dgm:spPr/>
      <dgm:t>
        <a:bodyPr/>
        <a:lstStyle/>
        <a:p>
          <a:endParaRPr lang="it-IT"/>
        </a:p>
      </dgm:t>
    </dgm:pt>
    <dgm:pt modelId="{412ACB51-7E56-4A65-9435-A830C8DDB384}" type="sibTrans" cxnId="{AF1319C5-A71C-4268-ABAD-30A8ADCC2051}">
      <dgm:prSet/>
      <dgm:spPr/>
      <dgm:t>
        <a:bodyPr/>
        <a:lstStyle/>
        <a:p>
          <a:endParaRPr lang="it-IT"/>
        </a:p>
      </dgm:t>
    </dgm:pt>
    <dgm:pt modelId="{E8FAC3BD-55D9-40A9-B014-080A28752BC2}">
      <dgm:prSet phldrT="[Testo]" custT="1"/>
      <dgm:spPr/>
      <dgm:t>
        <a:bodyPr/>
        <a:lstStyle/>
        <a:p>
          <a:r>
            <a:rPr lang="it-IT" sz="1800" b="1" dirty="0" smtClean="0"/>
            <a:t>progettazione</a:t>
          </a:r>
          <a:endParaRPr lang="it-IT" sz="1800" b="1" dirty="0"/>
        </a:p>
      </dgm:t>
    </dgm:pt>
    <dgm:pt modelId="{E452CE9C-57ED-49D0-9F89-4D8A60ED7FF6}" type="parTrans" cxnId="{CAEEA89D-DE2C-46FF-AA49-5623B8F59F35}">
      <dgm:prSet/>
      <dgm:spPr/>
      <dgm:t>
        <a:bodyPr/>
        <a:lstStyle/>
        <a:p>
          <a:endParaRPr lang="it-IT"/>
        </a:p>
      </dgm:t>
    </dgm:pt>
    <dgm:pt modelId="{401B911C-77A2-48C9-8FE1-5398FD4022AF}" type="sibTrans" cxnId="{CAEEA89D-DE2C-46FF-AA49-5623B8F59F35}">
      <dgm:prSet/>
      <dgm:spPr/>
      <dgm:t>
        <a:bodyPr/>
        <a:lstStyle/>
        <a:p>
          <a:endParaRPr lang="it-IT"/>
        </a:p>
      </dgm:t>
    </dgm:pt>
    <dgm:pt modelId="{2E9A2E4D-263A-43B1-B5CB-0498D02D0AC1}">
      <dgm:prSet phldrT="[Testo]" custT="1"/>
      <dgm:spPr/>
      <dgm:t>
        <a:bodyPr/>
        <a:lstStyle/>
        <a:p>
          <a:r>
            <a:rPr lang="it-IT" sz="1800" dirty="0" smtClean="0"/>
            <a:t>Individuare la strategia e le azioni concrete per raggiungere il risultato con il minor dispendio di energie</a:t>
          </a:r>
          <a:endParaRPr lang="it-IT" sz="1800" dirty="0"/>
        </a:p>
      </dgm:t>
    </dgm:pt>
    <dgm:pt modelId="{D357BCE4-B806-424E-B054-61216B7DA83B}" type="parTrans" cxnId="{3164D062-9E6A-42AE-86EF-B701E38630BD}">
      <dgm:prSet/>
      <dgm:spPr/>
      <dgm:t>
        <a:bodyPr/>
        <a:lstStyle/>
        <a:p>
          <a:endParaRPr lang="it-IT"/>
        </a:p>
      </dgm:t>
    </dgm:pt>
    <dgm:pt modelId="{5FB19D38-44F5-4626-AE35-A88CB6252B33}" type="sibTrans" cxnId="{3164D062-9E6A-42AE-86EF-B701E38630BD}">
      <dgm:prSet/>
      <dgm:spPr/>
      <dgm:t>
        <a:bodyPr/>
        <a:lstStyle/>
        <a:p>
          <a:endParaRPr lang="it-IT"/>
        </a:p>
      </dgm:t>
    </dgm:pt>
    <dgm:pt modelId="{BA4708B4-85E4-4764-956A-2B88BF8B944D}">
      <dgm:prSet phldrT="[Testo]" custT="1"/>
      <dgm:spPr/>
      <dgm:t>
        <a:bodyPr/>
        <a:lstStyle/>
        <a:p>
          <a:r>
            <a:rPr lang="it-IT" sz="2000" b="1" dirty="0" smtClean="0"/>
            <a:t>monitoraggio</a:t>
          </a:r>
          <a:endParaRPr lang="it-IT" sz="2000" b="1" dirty="0"/>
        </a:p>
      </dgm:t>
    </dgm:pt>
    <dgm:pt modelId="{71751DC3-BC0A-40C8-85E9-D8BEBDBA7AFF}" type="parTrans" cxnId="{CE52E215-C81D-4EE1-A80B-AE7F91706DAA}">
      <dgm:prSet/>
      <dgm:spPr/>
      <dgm:t>
        <a:bodyPr/>
        <a:lstStyle/>
        <a:p>
          <a:endParaRPr lang="it-IT"/>
        </a:p>
      </dgm:t>
    </dgm:pt>
    <dgm:pt modelId="{975C3B84-2EC0-4C50-AFB0-D5F896E598CA}" type="sibTrans" cxnId="{CE52E215-C81D-4EE1-A80B-AE7F91706DAA}">
      <dgm:prSet/>
      <dgm:spPr/>
      <dgm:t>
        <a:bodyPr/>
        <a:lstStyle/>
        <a:p>
          <a:endParaRPr lang="it-IT"/>
        </a:p>
      </dgm:t>
    </dgm:pt>
    <dgm:pt modelId="{E26EFD7C-2B7E-4B25-8153-BB8F3C14B5E1}">
      <dgm:prSet phldrT="[Testo]" custT="1"/>
      <dgm:spPr/>
      <dgm:t>
        <a:bodyPr/>
        <a:lstStyle/>
        <a:p>
          <a:r>
            <a:rPr lang="it-IT" sz="2000" dirty="0" smtClean="0"/>
            <a:t>Controllare l’andamento di un processo ed eventualmente trovare soluzioni alternative</a:t>
          </a:r>
          <a:endParaRPr lang="it-IT" sz="2000" dirty="0"/>
        </a:p>
      </dgm:t>
    </dgm:pt>
    <dgm:pt modelId="{22E2E73F-D793-40F6-9DA7-A0A3A66B8CD5}" type="parTrans" cxnId="{2D46857E-59DF-4406-B180-689713B390C0}">
      <dgm:prSet/>
      <dgm:spPr/>
      <dgm:t>
        <a:bodyPr/>
        <a:lstStyle/>
        <a:p>
          <a:endParaRPr lang="it-IT"/>
        </a:p>
      </dgm:t>
    </dgm:pt>
    <dgm:pt modelId="{D48993E7-E016-4FB5-A400-B0072CC0BA6A}" type="sibTrans" cxnId="{2D46857E-59DF-4406-B180-689713B390C0}">
      <dgm:prSet/>
      <dgm:spPr/>
      <dgm:t>
        <a:bodyPr/>
        <a:lstStyle/>
        <a:p>
          <a:endParaRPr lang="it-IT"/>
        </a:p>
      </dgm:t>
    </dgm:pt>
    <dgm:pt modelId="{62B248C9-B73C-4559-A796-905E0F22B854}">
      <dgm:prSet phldrT="[Testo]"/>
      <dgm:spPr/>
      <dgm:t>
        <a:bodyPr/>
        <a:lstStyle/>
        <a:p>
          <a:endParaRPr lang="it-IT" dirty="0"/>
        </a:p>
      </dgm:t>
    </dgm:pt>
    <dgm:pt modelId="{DB2FF240-484F-4EC4-8C71-41C108E40F4B}" type="parTrans" cxnId="{84AA834E-39BA-40B4-8CE3-EEABA7220468}">
      <dgm:prSet/>
      <dgm:spPr/>
      <dgm:t>
        <a:bodyPr/>
        <a:lstStyle/>
        <a:p>
          <a:endParaRPr lang="it-IT"/>
        </a:p>
      </dgm:t>
    </dgm:pt>
    <dgm:pt modelId="{398D6A9D-98E2-48B2-9EB4-30823F3CB01B}" type="sibTrans" cxnId="{84AA834E-39BA-40B4-8CE3-EEABA7220468}">
      <dgm:prSet/>
      <dgm:spPr/>
      <dgm:t>
        <a:bodyPr/>
        <a:lstStyle/>
        <a:p>
          <a:endParaRPr lang="it-IT"/>
        </a:p>
      </dgm:t>
    </dgm:pt>
    <dgm:pt modelId="{E2384ACA-C538-43F0-AAA3-E56297565E7D}">
      <dgm:prSet phldrT="[Testo]" phldr="1"/>
      <dgm:spPr/>
      <dgm:t>
        <a:bodyPr/>
        <a:lstStyle/>
        <a:p>
          <a:endParaRPr lang="it-IT" dirty="0"/>
        </a:p>
      </dgm:t>
    </dgm:pt>
    <dgm:pt modelId="{3FFED553-4AEA-4872-86B0-5E56CADEFE96}" type="parTrans" cxnId="{C08D2D12-B24D-46BB-9769-621843B9F25F}">
      <dgm:prSet/>
      <dgm:spPr/>
      <dgm:t>
        <a:bodyPr/>
        <a:lstStyle/>
        <a:p>
          <a:endParaRPr lang="it-IT"/>
        </a:p>
      </dgm:t>
    </dgm:pt>
    <dgm:pt modelId="{537E9BA8-760B-420E-93C6-E5C6399AED65}" type="sibTrans" cxnId="{C08D2D12-B24D-46BB-9769-621843B9F25F}">
      <dgm:prSet/>
      <dgm:spPr/>
      <dgm:t>
        <a:bodyPr/>
        <a:lstStyle/>
        <a:p>
          <a:endParaRPr lang="it-IT"/>
        </a:p>
      </dgm:t>
    </dgm:pt>
    <dgm:pt modelId="{E9537D2C-CA4A-4C76-81E0-DDE308DDFC41}" type="pres">
      <dgm:prSet presAssocID="{D86E0A43-7C99-4F0E-A39A-936B081DAC4F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69EA16AB-EB36-4E39-BBC9-B1244D9FF25D}" type="pres">
      <dgm:prSet presAssocID="{19860FE2-895D-4792-9C78-2CEB9ED7F8E2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96D03A0-978D-4F2F-963B-800C902EF4E5}" type="pres">
      <dgm:prSet presAssocID="{19860FE2-895D-4792-9C78-2CEB9ED7F8E2}" presName="gear1srcNode" presStyleLbl="node1" presStyleIdx="0" presStyleCnt="3"/>
      <dgm:spPr/>
      <dgm:t>
        <a:bodyPr/>
        <a:lstStyle/>
        <a:p>
          <a:endParaRPr lang="it-IT"/>
        </a:p>
      </dgm:t>
    </dgm:pt>
    <dgm:pt modelId="{FFB84A1E-C3DE-4582-8FA5-296A8246A4D8}" type="pres">
      <dgm:prSet presAssocID="{19860FE2-895D-4792-9C78-2CEB9ED7F8E2}" presName="gear1dstNode" presStyleLbl="node1" presStyleIdx="0" presStyleCnt="3"/>
      <dgm:spPr/>
      <dgm:t>
        <a:bodyPr/>
        <a:lstStyle/>
        <a:p>
          <a:endParaRPr lang="it-IT"/>
        </a:p>
      </dgm:t>
    </dgm:pt>
    <dgm:pt modelId="{871708FA-212D-4272-9D04-5E4E39EB05B2}" type="pres">
      <dgm:prSet presAssocID="{19860FE2-895D-4792-9C78-2CEB9ED7F8E2}" presName="gear1ch" presStyleLbl="fgAcc1" presStyleIdx="0" presStyleCnt="3" custScaleX="299375" custLinFactNeighborX="-2733" custLinFactNeighborY="881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02E4790D-DAB2-4BF2-8293-441CA99CBAC9}" type="pres">
      <dgm:prSet presAssocID="{E8FAC3BD-55D9-40A9-B014-080A28752BC2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67E7700-2BB6-4759-A30C-6FFCFB48865D}" type="pres">
      <dgm:prSet presAssocID="{E8FAC3BD-55D9-40A9-B014-080A28752BC2}" presName="gear2srcNode" presStyleLbl="node1" presStyleIdx="1" presStyleCnt="3"/>
      <dgm:spPr/>
      <dgm:t>
        <a:bodyPr/>
        <a:lstStyle/>
        <a:p>
          <a:endParaRPr lang="it-IT"/>
        </a:p>
      </dgm:t>
    </dgm:pt>
    <dgm:pt modelId="{89DBEBD7-1226-4E14-8D1F-955F37392A88}" type="pres">
      <dgm:prSet presAssocID="{E8FAC3BD-55D9-40A9-B014-080A28752BC2}" presName="gear2dstNode" presStyleLbl="node1" presStyleIdx="1" presStyleCnt="3"/>
      <dgm:spPr/>
      <dgm:t>
        <a:bodyPr/>
        <a:lstStyle/>
        <a:p>
          <a:endParaRPr lang="it-IT"/>
        </a:p>
      </dgm:t>
    </dgm:pt>
    <dgm:pt modelId="{CAE7D395-3415-415E-8C60-991E7EB53E82}" type="pres">
      <dgm:prSet presAssocID="{E8FAC3BD-55D9-40A9-B014-080A28752BC2}" presName="gear2ch" presStyleLbl="fgAcc1" presStyleIdx="1" presStyleCnt="3" custScaleX="136365" custScaleY="203047" custLinFactNeighborX="-62353" custLinFactNeighborY="-58219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27C765E-0D35-482B-9BB5-CA07D2FE2CB8}" type="pres">
      <dgm:prSet presAssocID="{BA4708B4-85E4-4764-956A-2B88BF8B944D}" presName="gear3" presStyleLbl="node1" presStyleIdx="2" presStyleCnt="3" custScaleX="123952" custScaleY="122774"/>
      <dgm:spPr/>
      <dgm:t>
        <a:bodyPr/>
        <a:lstStyle/>
        <a:p>
          <a:endParaRPr lang="it-IT"/>
        </a:p>
      </dgm:t>
    </dgm:pt>
    <dgm:pt modelId="{6DB76BCA-3E1F-4069-A129-18908C991269}" type="pres">
      <dgm:prSet presAssocID="{BA4708B4-85E4-4764-956A-2B88BF8B944D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40D0D7B-78C2-495A-8961-C5295C1D75A3}" type="pres">
      <dgm:prSet presAssocID="{BA4708B4-85E4-4764-956A-2B88BF8B944D}" presName="gear3srcNode" presStyleLbl="node1" presStyleIdx="2" presStyleCnt="3"/>
      <dgm:spPr/>
      <dgm:t>
        <a:bodyPr/>
        <a:lstStyle/>
        <a:p>
          <a:endParaRPr lang="it-IT"/>
        </a:p>
      </dgm:t>
    </dgm:pt>
    <dgm:pt modelId="{B88DC181-6546-4E2F-B911-0845B86E3147}" type="pres">
      <dgm:prSet presAssocID="{BA4708B4-85E4-4764-956A-2B88BF8B944D}" presName="gear3dstNode" presStyleLbl="node1" presStyleIdx="2" presStyleCnt="3"/>
      <dgm:spPr/>
      <dgm:t>
        <a:bodyPr/>
        <a:lstStyle/>
        <a:p>
          <a:endParaRPr lang="it-IT"/>
        </a:p>
      </dgm:t>
    </dgm:pt>
    <dgm:pt modelId="{C6C838D6-096F-4666-911D-A0CB89C68BFC}" type="pres">
      <dgm:prSet presAssocID="{BA4708B4-85E4-4764-956A-2B88BF8B944D}" presName="gear3ch" presStyleLbl="fgAcc1" presStyleIdx="2" presStyleCnt="3" custScaleX="153252" custScaleY="261066" custLinFactNeighborX="41886" custLinFactNeighborY="1738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1F071CB-E0DC-4D21-B3A4-6AD32D105A6C}" type="pres">
      <dgm:prSet presAssocID="{73A3ED91-3AD5-45D9-854F-3A9F3A4B23AC}" presName="connector1" presStyleLbl="sibTrans2D1" presStyleIdx="0" presStyleCnt="3"/>
      <dgm:spPr/>
      <dgm:t>
        <a:bodyPr/>
        <a:lstStyle/>
        <a:p>
          <a:endParaRPr lang="it-IT"/>
        </a:p>
      </dgm:t>
    </dgm:pt>
    <dgm:pt modelId="{3DE1FE53-B44A-4B9B-9325-9A1AA07973E5}" type="pres">
      <dgm:prSet presAssocID="{401B911C-77A2-48C9-8FE1-5398FD4022AF}" presName="connector2" presStyleLbl="sibTrans2D1" presStyleIdx="1" presStyleCnt="3"/>
      <dgm:spPr/>
      <dgm:t>
        <a:bodyPr/>
        <a:lstStyle/>
        <a:p>
          <a:endParaRPr lang="it-IT"/>
        </a:p>
      </dgm:t>
    </dgm:pt>
    <dgm:pt modelId="{B033EA1C-3CBD-4B0E-8B4E-FA4EA34E5880}" type="pres">
      <dgm:prSet presAssocID="{975C3B84-2EC0-4C50-AFB0-D5F896E598CA}" presName="connector3" presStyleLbl="sibTrans2D1" presStyleIdx="2" presStyleCnt="3" custLinFactNeighborX="-9644" custLinFactNeighborY="-1679"/>
      <dgm:spPr/>
      <dgm:t>
        <a:bodyPr/>
        <a:lstStyle/>
        <a:p>
          <a:endParaRPr lang="it-IT"/>
        </a:p>
      </dgm:t>
    </dgm:pt>
  </dgm:ptLst>
  <dgm:cxnLst>
    <dgm:cxn modelId="{8E20A090-0E94-4AE1-B8AB-ABB259867195}" type="presOf" srcId="{6036742E-4515-4EF8-A81E-74AFE7D94AB6}" destId="{871708FA-212D-4272-9D04-5E4E39EB05B2}" srcOrd="0" destOrd="0" presId="urn:microsoft.com/office/officeart/2005/8/layout/gear1"/>
    <dgm:cxn modelId="{84AA834E-39BA-40B4-8CE3-EEABA7220468}" srcId="{D86E0A43-7C99-4F0E-A39A-936B081DAC4F}" destId="{62B248C9-B73C-4559-A796-905E0F22B854}" srcOrd="3" destOrd="0" parTransId="{DB2FF240-484F-4EC4-8C71-41C108E40F4B}" sibTransId="{398D6A9D-98E2-48B2-9EB4-30823F3CB01B}"/>
    <dgm:cxn modelId="{CE52E215-C81D-4EE1-A80B-AE7F91706DAA}" srcId="{D86E0A43-7C99-4F0E-A39A-936B081DAC4F}" destId="{BA4708B4-85E4-4764-956A-2B88BF8B944D}" srcOrd="2" destOrd="0" parTransId="{71751DC3-BC0A-40C8-85E9-D8BEBDBA7AFF}" sibTransId="{975C3B84-2EC0-4C50-AFB0-D5F896E598CA}"/>
    <dgm:cxn modelId="{4A7680D3-D6EA-40D4-B368-7EF3CC68E5DD}" type="presOf" srcId="{19860FE2-895D-4792-9C78-2CEB9ED7F8E2}" destId="{E96D03A0-978D-4F2F-963B-800C902EF4E5}" srcOrd="1" destOrd="0" presId="urn:microsoft.com/office/officeart/2005/8/layout/gear1"/>
    <dgm:cxn modelId="{867A8E94-DDD4-4A6D-85E6-7122FB4093E1}" type="presOf" srcId="{401B911C-77A2-48C9-8FE1-5398FD4022AF}" destId="{3DE1FE53-B44A-4B9B-9325-9A1AA07973E5}" srcOrd="0" destOrd="0" presId="urn:microsoft.com/office/officeart/2005/8/layout/gear1"/>
    <dgm:cxn modelId="{CAEEA89D-DE2C-46FF-AA49-5623B8F59F35}" srcId="{D86E0A43-7C99-4F0E-A39A-936B081DAC4F}" destId="{E8FAC3BD-55D9-40A9-B014-080A28752BC2}" srcOrd="1" destOrd="0" parTransId="{E452CE9C-57ED-49D0-9F89-4D8A60ED7FF6}" sibTransId="{401B911C-77A2-48C9-8FE1-5398FD4022AF}"/>
    <dgm:cxn modelId="{3164D062-9E6A-42AE-86EF-B701E38630BD}" srcId="{E8FAC3BD-55D9-40A9-B014-080A28752BC2}" destId="{2E9A2E4D-263A-43B1-B5CB-0498D02D0AC1}" srcOrd="0" destOrd="0" parTransId="{D357BCE4-B806-424E-B054-61216B7DA83B}" sibTransId="{5FB19D38-44F5-4626-AE35-A88CB6252B33}"/>
    <dgm:cxn modelId="{241C9B7D-EFD9-4749-B976-9CD96F64AA9B}" type="presOf" srcId="{E8FAC3BD-55D9-40A9-B014-080A28752BC2}" destId="{967E7700-2BB6-4759-A30C-6FFCFB48865D}" srcOrd="1" destOrd="0" presId="urn:microsoft.com/office/officeart/2005/8/layout/gear1"/>
    <dgm:cxn modelId="{95EA398D-AD2F-48CB-8F7D-5C1BDDE1691E}" srcId="{D86E0A43-7C99-4F0E-A39A-936B081DAC4F}" destId="{19860FE2-895D-4792-9C78-2CEB9ED7F8E2}" srcOrd="0" destOrd="0" parTransId="{1F5A844E-8122-4455-A89C-51D5BF6D7ECE}" sibTransId="{73A3ED91-3AD5-45D9-854F-3A9F3A4B23AC}"/>
    <dgm:cxn modelId="{DC158851-7DEC-4516-9351-E0BBDAF20D4B}" type="presOf" srcId="{BA4708B4-85E4-4764-956A-2B88BF8B944D}" destId="{B88DC181-6546-4E2F-B911-0845B86E3147}" srcOrd="3" destOrd="0" presId="urn:microsoft.com/office/officeart/2005/8/layout/gear1"/>
    <dgm:cxn modelId="{C08D2D12-B24D-46BB-9769-621843B9F25F}" srcId="{62B248C9-B73C-4559-A796-905E0F22B854}" destId="{E2384ACA-C538-43F0-AAA3-E56297565E7D}" srcOrd="0" destOrd="0" parTransId="{3FFED553-4AEA-4872-86B0-5E56CADEFE96}" sibTransId="{537E9BA8-760B-420E-93C6-E5C6399AED65}"/>
    <dgm:cxn modelId="{E297D803-E086-411D-B322-D8E773885D78}" type="presOf" srcId="{73A3ED91-3AD5-45D9-854F-3A9F3A4B23AC}" destId="{71F071CB-E0DC-4D21-B3A4-6AD32D105A6C}" srcOrd="0" destOrd="0" presId="urn:microsoft.com/office/officeart/2005/8/layout/gear1"/>
    <dgm:cxn modelId="{20226227-BABB-4C89-8BC1-11115AC0095E}" type="presOf" srcId="{2E9A2E4D-263A-43B1-B5CB-0498D02D0AC1}" destId="{CAE7D395-3415-415E-8C60-991E7EB53E82}" srcOrd="0" destOrd="0" presId="urn:microsoft.com/office/officeart/2005/8/layout/gear1"/>
    <dgm:cxn modelId="{EC8D4F2A-BAF7-4F79-A40F-653214F0D39F}" type="presOf" srcId="{975C3B84-2EC0-4C50-AFB0-D5F896E598CA}" destId="{B033EA1C-3CBD-4B0E-8B4E-FA4EA34E5880}" srcOrd="0" destOrd="0" presId="urn:microsoft.com/office/officeart/2005/8/layout/gear1"/>
    <dgm:cxn modelId="{D754E4CA-EF19-42A5-8099-658A36C410DF}" type="presOf" srcId="{D86E0A43-7C99-4F0E-A39A-936B081DAC4F}" destId="{E9537D2C-CA4A-4C76-81E0-DDE308DDFC41}" srcOrd="0" destOrd="0" presId="urn:microsoft.com/office/officeart/2005/8/layout/gear1"/>
    <dgm:cxn modelId="{D269F7D4-DF7D-4698-B8B2-A6C30F0D9DFA}" type="presOf" srcId="{E26EFD7C-2B7E-4B25-8153-BB8F3C14B5E1}" destId="{C6C838D6-096F-4666-911D-A0CB89C68BFC}" srcOrd="0" destOrd="0" presId="urn:microsoft.com/office/officeart/2005/8/layout/gear1"/>
    <dgm:cxn modelId="{AF1319C5-A71C-4268-ABAD-30A8ADCC2051}" srcId="{19860FE2-895D-4792-9C78-2CEB9ED7F8E2}" destId="{6036742E-4515-4EF8-A81E-74AFE7D94AB6}" srcOrd="0" destOrd="0" parTransId="{2EBD4A0F-7976-4240-AFE8-D82DF29F3BBA}" sibTransId="{412ACB51-7E56-4A65-9435-A830C8DDB384}"/>
    <dgm:cxn modelId="{3885243F-2BEB-44E1-8C45-B5BBDBFA13FC}" type="presOf" srcId="{BA4708B4-85E4-4764-956A-2B88BF8B944D}" destId="{340D0D7B-78C2-495A-8961-C5295C1D75A3}" srcOrd="2" destOrd="0" presId="urn:microsoft.com/office/officeart/2005/8/layout/gear1"/>
    <dgm:cxn modelId="{F1B87B99-A44F-4517-B51F-46038D37645C}" type="presOf" srcId="{E8FAC3BD-55D9-40A9-B014-080A28752BC2}" destId="{89DBEBD7-1226-4E14-8D1F-955F37392A88}" srcOrd="2" destOrd="0" presId="urn:microsoft.com/office/officeart/2005/8/layout/gear1"/>
    <dgm:cxn modelId="{271786E7-D89A-4689-8D20-EF48B5E56A88}" type="presOf" srcId="{E8FAC3BD-55D9-40A9-B014-080A28752BC2}" destId="{02E4790D-DAB2-4BF2-8293-441CA99CBAC9}" srcOrd="0" destOrd="0" presId="urn:microsoft.com/office/officeart/2005/8/layout/gear1"/>
    <dgm:cxn modelId="{FB82EC04-71BA-4CF3-92FB-93E6388D48B1}" type="presOf" srcId="{19860FE2-895D-4792-9C78-2CEB9ED7F8E2}" destId="{69EA16AB-EB36-4E39-BBC9-B1244D9FF25D}" srcOrd="0" destOrd="0" presId="urn:microsoft.com/office/officeart/2005/8/layout/gear1"/>
    <dgm:cxn modelId="{D3C3C479-8870-4957-B2BE-73D7AFAB3933}" type="presOf" srcId="{19860FE2-895D-4792-9C78-2CEB9ED7F8E2}" destId="{FFB84A1E-C3DE-4582-8FA5-296A8246A4D8}" srcOrd="2" destOrd="0" presId="urn:microsoft.com/office/officeart/2005/8/layout/gear1"/>
    <dgm:cxn modelId="{2D46857E-59DF-4406-B180-689713B390C0}" srcId="{BA4708B4-85E4-4764-956A-2B88BF8B944D}" destId="{E26EFD7C-2B7E-4B25-8153-BB8F3C14B5E1}" srcOrd="0" destOrd="0" parTransId="{22E2E73F-D793-40F6-9DA7-A0A3A66B8CD5}" sibTransId="{D48993E7-E016-4FB5-A400-B0072CC0BA6A}"/>
    <dgm:cxn modelId="{41DBDBC9-6145-4000-A8B4-A06ACDB11809}" type="presOf" srcId="{BA4708B4-85E4-4764-956A-2B88BF8B944D}" destId="{127C765E-0D35-482B-9BB5-CA07D2FE2CB8}" srcOrd="0" destOrd="0" presId="urn:microsoft.com/office/officeart/2005/8/layout/gear1"/>
    <dgm:cxn modelId="{1DAE5208-CA63-4238-B601-521D3E91DD41}" type="presOf" srcId="{BA4708B4-85E4-4764-956A-2B88BF8B944D}" destId="{6DB76BCA-3E1F-4069-A129-18908C991269}" srcOrd="1" destOrd="0" presId="urn:microsoft.com/office/officeart/2005/8/layout/gear1"/>
    <dgm:cxn modelId="{F2ABB1BC-B52D-42D9-A842-2DE7834797B2}" type="presParOf" srcId="{E9537D2C-CA4A-4C76-81E0-DDE308DDFC41}" destId="{69EA16AB-EB36-4E39-BBC9-B1244D9FF25D}" srcOrd="0" destOrd="0" presId="urn:microsoft.com/office/officeart/2005/8/layout/gear1"/>
    <dgm:cxn modelId="{0A94CEE8-F51C-41BF-A78D-276894ED7944}" type="presParOf" srcId="{E9537D2C-CA4A-4C76-81E0-DDE308DDFC41}" destId="{E96D03A0-978D-4F2F-963B-800C902EF4E5}" srcOrd="1" destOrd="0" presId="urn:microsoft.com/office/officeart/2005/8/layout/gear1"/>
    <dgm:cxn modelId="{392A1B1E-5ABF-4FD6-8706-4DBCA3E28E30}" type="presParOf" srcId="{E9537D2C-CA4A-4C76-81E0-DDE308DDFC41}" destId="{FFB84A1E-C3DE-4582-8FA5-296A8246A4D8}" srcOrd="2" destOrd="0" presId="urn:microsoft.com/office/officeart/2005/8/layout/gear1"/>
    <dgm:cxn modelId="{F7870003-C39F-4E9F-AF99-D2EC1EA42ED1}" type="presParOf" srcId="{E9537D2C-CA4A-4C76-81E0-DDE308DDFC41}" destId="{871708FA-212D-4272-9D04-5E4E39EB05B2}" srcOrd="3" destOrd="0" presId="urn:microsoft.com/office/officeart/2005/8/layout/gear1"/>
    <dgm:cxn modelId="{252003F0-4242-4EF1-B1A1-F3DE1BFEA14B}" type="presParOf" srcId="{E9537D2C-CA4A-4C76-81E0-DDE308DDFC41}" destId="{02E4790D-DAB2-4BF2-8293-441CA99CBAC9}" srcOrd="4" destOrd="0" presId="urn:microsoft.com/office/officeart/2005/8/layout/gear1"/>
    <dgm:cxn modelId="{04B8CA91-CB24-4566-ABB4-9428D6ED5CC4}" type="presParOf" srcId="{E9537D2C-CA4A-4C76-81E0-DDE308DDFC41}" destId="{967E7700-2BB6-4759-A30C-6FFCFB48865D}" srcOrd="5" destOrd="0" presId="urn:microsoft.com/office/officeart/2005/8/layout/gear1"/>
    <dgm:cxn modelId="{673F5006-7DCF-4574-A385-631E7EAEF4A3}" type="presParOf" srcId="{E9537D2C-CA4A-4C76-81E0-DDE308DDFC41}" destId="{89DBEBD7-1226-4E14-8D1F-955F37392A88}" srcOrd="6" destOrd="0" presId="urn:microsoft.com/office/officeart/2005/8/layout/gear1"/>
    <dgm:cxn modelId="{5BB774F1-1271-40D3-A3C6-5C0ABF7AA2EA}" type="presParOf" srcId="{E9537D2C-CA4A-4C76-81E0-DDE308DDFC41}" destId="{CAE7D395-3415-415E-8C60-991E7EB53E82}" srcOrd="7" destOrd="0" presId="urn:microsoft.com/office/officeart/2005/8/layout/gear1"/>
    <dgm:cxn modelId="{AAD9D13F-8BBC-4B23-8DE2-20A5B155D347}" type="presParOf" srcId="{E9537D2C-CA4A-4C76-81E0-DDE308DDFC41}" destId="{127C765E-0D35-482B-9BB5-CA07D2FE2CB8}" srcOrd="8" destOrd="0" presId="urn:microsoft.com/office/officeart/2005/8/layout/gear1"/>
    <dgm:cxn modelId="{25E8FA99-956E-4B60-A3F5-B2B2EFF24631}" type="presParOf" srcId="{E9537D2C-CA4A-4C76-81E0-DDE308DDFC41}" destId="{6DB76BCA-3E1F-4069-A129-18908C991269}" srcOrd="9" destOrd="0" presId="urn:microsoft.com/office/officeart/2005/8/layout/gear1"/>
    <dgm:cxn modelId="{550697F0-BD48-433A-819E-2E39F89DD208}" type="presParOf" srcId="{E9537D2C-CA4A-4C76-81E0-DDE308DDFC41}" destId="{340D0D7B-78C2-495A-8961-C5295C1D75A3}" srcOrd="10" destOrd="0" presId="urn:microsoft.com/office/officeart/2005/8/layout/gear1"/>
    <dgm:cxn modelId="{D5A97BEB-A208-48A5-BFF3-0A2DBF6AE23A}" type="presParOf" srcId="{E9537D2C-CA4A-4C76-81E0-DDE308DDFC41}" destId="{B88DC181-6546-4E2F-B911-0845B86E3147}" srcOrd="11" destOrd="0" presId="urn:microsoft.com/office/officeart/2005/8/layout/gear1"/>
    <dgm:cxn modelId="{E8D7E0DA-86FA-4751-9012-881D12B8A63B}" type="presParOf" srcId="{E9537D2C-CA4A-4C76-81E0-DDE308DDFC41}" destId="{C6C838D6-096F-4666-911D-A0CB89C68BFC}" srcOrd="12" destOrd="0" presId="urn:microsoft.com/office/officeart/2005/8/layout/gear1"/>
    <dgm:cxn modelId="{C1E3CD99-3F8A-4A60-B01A-7C832701C3E1}" type="presParOf" srcId="{E9537D2C-CA4A-4C76-81E0-DDE308DDFC41}" destId="{71F071CB-E0DC-4D21-B3A4-6AD32D105A6C}" srcOrd="13" destOrd="0" presId="urn:microsoft.com/office/officeart/2005/8/layout/gear1"/>
    <dgm:cxn modelId="{93C94540-2D61-4177-821B-1B25D1D283F5}" type="presParOf" srcId="{E9537D2C-CA4A-4C76-81E0-DDE308DDFC41}" destId="{3DE1FE53-B44A-4B9B-9325-9A1AA07973E5}" srcOrd="14" destOrd="0" presId="urn:microsoft.com/office/officeart/2005/8/layout/gear1"/>
    <dgm:cxn modelId="{E9EE5296-3D72-4CC5-B201-DF7DCF9E3B22}" type="presParOf" srcId="{E9537D2C-CA4A-4C76-81E0-DDE308DDFC41}" destId="{B033EA1C-3CBD-4B0E-8B4E-FA4EA34E5880}" srcOrd="15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62E025E-1D19-423B-B1C6-B281BB082B17}" type="doc">
      <dgm:prSet loTypeId="urn:microsoft.com/office/officeart/2005/8/layout/target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4F0E1A18-DE39-4658-86CC-97937A125F9D}">
      <dgm:prSet custT="1"/>
      <dgm:spPr/>
      <dgm:t>
        <a:bodyPr/>
        <a:lstStyle/>
        <a:p>
          <a:pPr rtl="0"/>
          <a:r>
            <a:rPr lang="it-IT" sz="2800" dirty="0" smtClean="0"/>
            <a:t>Risolvere problemi</a:t>
          </a:r>
          <a:endParaRPr lang="it-IT" sz="2800" dirty="0"/>
        </a:p>
      </dgm:t>
    </dgm:pt>
    <dgm:pt modelId="{8FF2CA28-9C2A-4A57-A473-13891470637D}" type="parTrans" cxnId="{C984DEBE-41C0-4092-9E43-6EC8C3A38DE0}">
      <dgm:prSet/>
      <dgm:spPr/>
      <dgm:t>
        <a:bodyPr/>
        <a:lstStyle/>
        <a:p>
          <a:endParaRPr lang="it-IT"/>
        </a:p>
      </dgm:t>
    </dgm:pt>
    <dgm:pt modelId="{87D0FFB4-6771-4A27-89C4-72FD669D0090}" type="sibTrans" cxnId="{C984DEBE-41C0-4092-9E43-6EC8C3A38DE0}">
      <dgm:prSet/>
      <dgm:spPr/>
      <dgm:t>
        <a:bodyPr/>
        <a:lstStyle/>
        <a:p>
          <a:endParaRPr lang="it-IT"/>
        </a:p>
      </dgm:t>
    </dgm:pt>
    <dgm:pt modelId="{EA739816-919A-4A87-B641-D4C7F81C88C3}">
      <dgm:prSet/>
      <dgm:spPr/>
      <dgm:t>
        <a:bodyPr/>
        <a:lstStyle/>
        <a:p>
          <a:pPr rtl="0"/>
          <a:r>
            <a:rPr lang="it-IT" dirty="0" smtClean="0"/>
            <a:t>Elaborare     e realizzare progetti utilizzando    le conoscenze apprese</a:t>
          </a:r>
          <a:endParaRPr lang="it-IT" dirty="0"/>
        </a:p>
      </dgm:t>
    </dgm:pt>
    <dgm:pt modelId="{02A352B6-3EA4-4845-8C4A-71E9205F6845}" type="parTrans" cxnId="{CA000E53-7E1A-404E-80BF-576947423557}">
      <dgm:prSet/>
      <dgm:spPr/>
      <dgm:t>
        <a:bodyPr/>
        <a:lstStyle/>
        <a:p>
          <a:endParaRPr lang="it-IT"/>
        </a:p>
      </dgm:t>
    </dgm:pt>
    <dgm:pt modelId="{E3DBF038-BE21-4D14-8C0C-57C5A98FC86B}" type="sibTrans" cxnId="{CA000E53-7E1A-404E-80BF-576947423557}">
      <dgm:prSet/>
      <dgm:spPr/>
      <dgm:t>
        <a:bodyPr/>
        <a:lstStyle/>
        <a:p>
          <a:endParaRPr lang="it-IT"/>
        </a:p>
      </dgm:t>
    </dgm:pt>
    <dgm:pt modelId="{38426C7F-8E70-4782-9790-1C52330EA0ED}" type="pres">
      <dgm:prSet presAssocID="{562E025E-1D19-423B-B1C6-B281BB082B17}" presName="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773AE654-884C-4E0D-932C-7A67D27D9864}" type="pres">
      <dgm:prSet presAssocID="{4F0E1A18-DE39-4658-86CC-97937A125F9D}" presName="circle1" presStyleLbl="lnNode1" presStyleIdx="0" presStyleCnt="2"/>
      <dgm:spPr/>
    </dgm:pt>
    <dgm:pt modelId="{1D04ABFF-520D-4509-8978-86AB9580502C}" type="pres">
      <dgm:prSet presAssocID="{4F0E1A18-DE39-4658-86CC-97937A125F9D}" presName="text1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AF09CD9-D3DA-4ACF-8906-45383C9BF0E8}" type="pres">
      <dgm:prSet presAssocID="{4F0E1A18-DE39-4658-86CC-97937A125F9D}" presName="line1" presStyleLbl="callout" presStyleIdx="0" presStyleCnt="4"/>
      <dgm:spPr/>
    </dgm:pt>
    <dgm:pt modelId="{009D232D-E8DB-4570-A1BF-8C5550FE5434}" type="pres">
      <dgm:prSet presAssocID="{4F0E1A18-DE39-4658-86CC-97937A125F9D}" presName="d1" presStyleLbl="callout" presStyleIdx="1" presStyleCnt="4"/>
      <dgm:spPr/>
    </dgm:pt>
    <dgm:pt modelId="{3753CC34-97EE-4E9F-8A97-17A53D8C4762}" type="pres">
      <dgm:prSet presAssocID="{EA739816-919A-4A87-B641-D4C7F81C88C3}" presName="circle2" presStyleLbl="lnNode1" presStyleIdx="1" presStyleCnt="2"/>
      <dgm:spPr/>
    </dgm:pt>
    <dgm:pt modelId="{F9351EB4-F2C4-4040-8787-FAA64199E85A}" type="pres">
      <dgm:prSet presAssocID="{EA739816-919A-4A87-B641-D4C7F81C88C3}" presName="text2" presStyleLbl="revTx" presStyleIdx="1" presStyleCnt="2" custScaleX="159397" custLinFactNeighborX="28496" custLinFactNeighborY="4966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8711186-4A70-41E0-8906-8F9CB1EE24FB}" type="pres">
      <dgm:prSet presAssocID="{EA739816-919A-4A87-B641-D4C7F81C88C3}" presName="line2" presStyleLbl="callout" presStyleIdx="2" presStyleCnt="4"/>
      <dgm:spPr/>
    </dgm:pt>
    <dgm:pt modelId="{BABB52E4-3FA3-4DAB-8CD1-52BEE0D4532A}" type="pres">
      <dgm:prSet presAssocID="{EA739816-919A-4A87-B641-D4C7F81C88C3}" presName="d2" presStyleLbl="callout" presStyleIdx="3" presStyleCnt="4"/>
      <dgm:spPr/>
    </dgm:pt>
  </dgm:ptLst>
  <dgm:cxnLst>
    <dgm:cxn modelId="{9A478FB9-2C85-4ED6-9906-200AA1804D03}" type="presOf" srcId="{EA739816-919A-4A87-B641-D4C7F81C88C3}" destId="{F9351EB4-F2C4-4040-8787-FAA64199E85A}" srcOrd="0" destOrd="0" presId="urn:microsoft.com/office/officeart/2005/8/layout/target1"/>
    <dgm:cxn modelId="{2B3538E2-E2CB-40A7-B126-A02C8833A103}" type="presOf" srcId="{4F0E1A18-DE39-4658-86CC-97937A125F9D}" destId="{1D04ABFF-520D-4509-8978-86AB9580502C}" srcOrd="0" destOrd="0" presId="urn:microsoft.com/office/officeart/2005/8/layout/target1"/>
    <dgm:cxn modelId="{CA000E53-7E1A-404E-80BF-576947423557}" srcId="{562E025E-1D19-423B-B1C6-B281BB082B17}" destId="{EA739816-919A-4A87-B641-D4C7F81C88C3}" srcOrd="1" destOrd="0" parTransId="{02A352B6-3EA4-4845-8C4A-71E9205F6845}" sibTransId="{E3DBF038-BE21-4D14-8C0C-57C5A98FC86B}"/>
    <dgm:cxn modelId="{4C54D7F2-C609-4CE5-92E0-BC71EC2A3BF8}" type="presOf" srcId="{562E025E-1D19-423B-B1C6-B281BB082B17}" destId="{38426C7F-8E70-4782-9790-1C52330EA0ED}" srcOrd="0" destOrd="0" presId="urn:microsoft.com/office/officeart/2005/8/layout/target1"/>
    <dgm:cxn modelId="{C984DEBE-41C0-4092-9E43-6EC8C3A38DE0}" srcId="{562E025E-1D19-423B-B1C6-B281BB082B17}" destId="{4F0E1A18-DE39-4658-86CC-97937A125F9D}" srcOrd="0" destOrd="0" parTransId="{8FF2CA28-9C2A-4A57-A473-13891470637D}" sibTransId="{87D0FFB4-6771-4A27-89C4-72FD669D0090}"/>
    <dgm:cxn modelId="{4B9481D5-5D9F-4CC6-ADD6-835A9ED9D46D}" type="presParOf" srcId="{38426C7F-8E70-4782-9790-1C52330EA0ED}" destId="{773AE654-884C-4E0D-932C-7A67D27D9864}" srcOrd="0" destOrd="0" presId="urn:microsoft.com/office/officeart/2005/8/layout/target1"/>
    <dgm:cxn modelId="{C27BE716-CBB3-4A1D-A298-4D98B62B589F}" type="presParOf" srcId="{38426C7F-8E70-4782-9790-1C52330EA0ED}" destId="{1D04ABFF-520D-4509-8978-86AB9580502C}" srcOrd="1" destOrd="0" presId="urn:microsoft.com/office/officeart/2005/8/layout/target1"/>
    <dgm:cxn modelId="{0DE49492-F0AE-4968-A041-52C04D2F5B71}" type="presParOf" srcId="{38426C7F-8E70-4782-9790-1C52330EA0ED}" destId="{7AF09CD9-D3DA-4ACF-8906-45383C9BF0E8}" srcOrd="2" destOrd="0" presId="urn:microsoft.com/office/officeart/2005/8/layout/target1"/>
    <dgm:cxn modelId="{4A34A69F-D66A-40DC-A43D-FDA80595C783}" type="presParOf" srcId="{38426C7F-8E70-4782-9790-1C52330EA0ED}" destId="{009D232D-E8DB-4570-A1BF-8C5550FE5434}" srcOrd="3" destOrd="0" presId="urn:microsoft.com/office/officeart/2005/8/layout/target1"/>
    <dgm:cxn modelId="{E2EE07F4-2E96-47C3-9885-561D14051BC7}" type="presParOf" srcId="{38426C7F-8E70-4782-9790-1C52330EA0ED}" destId="{3753CC34-97EE-4E9F-8A97-17A53D8C4762}" srcOrd="4" destOrd="0" presId="urn:microsoft.com/office/officeart/2005/8/layout/target1"/>
    <dgm:cxn modelId="{067DC646-9A27-4843-A7BB-8AA9C0E1EE58}" type="presParOf" srcId="{38426C7F-8E70-4782-9790-1C52330EA0ED}" destId="{F9351EB4-F2C4-4040-8787-FAA64199E85A}" srcOrd="5" destOrd="0" presId="urn:microsoft.com/office/officeart/2005/8/layout/target1"/>
    <dgm:cxn modelId="{BE25B021-A39D-4620-887D-070DE02AD8CA}" type="presParOf" srcId="{38426C7F-8E70-4782-9790-1C52330EA0ED}" destId="{68711186-4A70-41E0-8906-8F9CB1EE24FB}" srcOrd="6" destOrd="0" presId="urn:microsoft.com/office/officeart/2005/8/layout/target1"/>
    <dgm:cxn modelId="{6580D8DB-7011-4A41-94F6-BF3DB981A749}" type="presParOf" srcId="{38426C7F-8E70-4782-9790-1C52330EA0ED}" destId="{BABB52E4-3FA3-4DAB-8CD1-52BEE0D4532A}" srcOrd="7" destOrd="0" presId="urn:microsoft.com/office/officeart/2005/8/layout/targe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4DE9ECA-FFBE-436F-A5FF-A8744116276A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3B4D4DAC-49F2-42FA-AD2D-8C3A3984DE54}">
      <dgm:prSet phldrT="[Testo]" custT="1"/>
      <dgm:spPr/>
      <dgm:t>
        <a:bodyPr/>
        <a:lstStyle/>
        <a:p>
          <a:r>
            <a:rPr lang="it-IT" sz="2000" dirty="0" smtClean="0"/>
            <a:t>matematica</a:t>
          </a:r>
          <a:endParaRPr lang="it-IT" sz="2000" dirty="0"/>
        </a:p>
      </dgm:t>
    </dgm:pt>
    <dgm:pt modelId="{31A3BCE7-ECC1-493B-940E-75B9318F46A1}" type="parTrans" cxnId="{1A64038C-AA36-4DCE-B176-BDDCBAE7A8B6}">
      <dgm:prSet/>
      <dgm:spPr/>
      <dgm:t>
        <a:bodyPr/>
        <a:lstStyle/>
        <a:p>
          <a:endParaRPr lang="it-IT"/>
        </a:p>
      </dgm:t>
    </dgm:pt>
    <dgm:pt modelId="{A900949A-91A0-4213-A67E-A63F767B26F3}" type="sibTrans" cxnId="{1A64038C-AA36-4DCE-B176-BDDCBAE7A8B6}">
      <dgm:prSet/>
      <dgm:spPr/>
      <dgm:t>
        <a:bodyPr/>
        <a:lstStyle/>
        <a:p>
          <a:endParaRPr lang="it-IT"/>
        </a:p>
      </dgm:t>
    </dgm:pt>
    <dgm:pt modelId="{573663C8-F2D0-47C6-A910-FD00F1D6AFE5}">
      <dgm:prSet phldrT="[Testo]" custT="1"/>
      <dgm:spPr/>
      <dgm:t>
        <a:bodyPr/>
        <a:lstStyle/>
        <a:p>
          <a:r>
            <a:rPr lang="it-IT" sz="2000" dirty="0" smtClean="0"/>
            <a:t>Riconosce le forme dello spazio</a:t>
          </a:r>
          <a:endParaRPr lang="it-IT" sz="2000" dirty="0"/>
        </a:p>
      </dgm:t>
    </dgm:pt>
    <dgm:pt modelId="{E8A16E93-8555-41F0-A63D-3544558707C6}" type="parTrans" cxnId="{DCF1762A-1725-4E10-B893-79F478DBB435}">
      <dgm:prSet/>
      <dgm:spPr/>
      <dgm:t>
        <a:bodyPr/>
        <a:lstStyle/>
        <a:p>
          <a:endParaRPr lang="it-IT"/>
        </a:p>
      </dgm:t>
    </dgm:pt>
    <dgm:pt modelId="{9F2CFB42-0C91-4CAA-8207-6DA9893A247E}" type="sibTrans" cxnId="{DCF1762A-1725-4E10-B893-79F478DBB435}">
      <dgm:prSet/>
      <dgm:spPr/>
      <dgm:t>
        <a:bodyPr/>
        <a:lstStyle/>
        <a:p>
          <a:endParaRPr lang="it-IT"/>
        </a:p>
      </dgm:t>
    </dgm:pt>
    <dgm:pt modelId="{2CF6FCDF-33B6-4C16-A03E-70690EEB3ADD}">
      <dgm:prSet phldrT="[Testo]" custT="1"/>
      <dgm:spPr/>
      <dgm:t>
        <a:bodyPr/>
        <a:lstStyle/>
        <a:p>
          <a:r>
            <a:rPr lang="it-IT" sz="2000" dirty="0" smtClean="0"/>
            <a:t>matematica</a:t>
          </a:r>
          <a:endParaRPr lang="it-IT" sz="2000" dirty="0"/>
        </a:p>
      </dgm:t>
    </dgm:pt>
    <dgm:pt modelId="{B41B19E6-BE07-4EB1-A9A8-060E943E92F1}" type="parTrans" cxnId="{C703A010-C3C8-490B-B4AC-183ADE3B37C7}">
      <dgm:prSet/>
      <dgm:spPr/>
      <dgm:t>
        <a:bodyPr/>
        <a:lstStyle/>
        <a:p>
          <a:endParaRPr lang="it-IT"/>
        </a:p>
      </dgm:t>
    </dgm:pt>
    <dgm:pt modelId="{86D027E1-4BC6-4E58-8602-5956F0FED25A}" type="sibTrans" cxnId="{C703A010-C3C8-490B-B4AC-183ADE3B37C7}">
      <dgm:prSet/>
      <dgm:spPr/>
      <dgm:t>
        <a:bodyPr/>
        <a:lstStyle/>
        <a:p>
          <a:endParaRPr lang="it-IT"/>
        </a:p>
      </dgm:t>
    </dgm:pt>
    <dgm:pt modelId="{C26522E6-E26B-42D1-969C-4DCD28BAA0A8}">
      <dgm:prSet phldrT="[Testo]" custT="1"/>
      <dgm:spPr/>
      <dgm:t>
        <a:bodyPr/>
        <a:lstStyle/>
        <a:p>
          <a:r>
            <a:rPr lang="it-IT" sz="2000" dirty="0" smtClean="0"/>
            <a:t>Risolve problemi in contesti diversi</a:t>
          </a:r>
          <a:endParaRPr lang="it-IT" sz="2000" dirty="0"/>
        </a:p>
      </dgm:t>
    </dgm:pt>
    <dgm:pt modelId="{635C9B01-0E58-4329-BCC2-17C85F6AF1D5}" type="parTrans" cxnId="{0B661FB1-0BC8-4FCC-BF29-E31F6CEA7A41}">
      <dgm:prSet/>
      <dgm:spPr/>
      <dgm:t>
        <a:bodyPr/>
        <a:lstStyle/>
        <a:p>
          <a:endParaRPr lang="it-IT"/>
        </a:p>
      </dgm:t>
    </dgm:pt>
    <dgm:pt modelId="{DF06FC0C-3EA6-4730-BF43-D5F646DC08A2}" type="sibTrans" cxnId="{0B661FB1-0BC8-4FCC-BF29-E31F6CEA7A41}">
      <dgm:prSet/>
      <dgm:spPr/>
      <dgm:t>
        <a:bodyPr/>
        <a:lstStyle/>
        <a:p>
          <a:endParaRPr lang="it-IT"/>
        </a:p>
      </dgm:t>
    </dgm:pt>
    <dgm:pt modelId="{C40A0110-4AB7-4526-8A93-A9E988F12AB0}">
      <dgm:prSet phldrT="[Testo]" custT="1"/>
      <dgm:spPr/>
      <dgm:t>
        <a:bodyPr/>
        <a:lstStyle/>
        <a:p>
          <a:r>
            <a:rPr lang="it-IT" sz="2000" dirty="0" smtClean="0"/>
            <a:t>Ha un atteggiamento positivo rispetto alla materia</a:t>
          </a:r>
          <a:endParaRPr lang="it-IT" sz="2000" dirty="0"/>
        </a:p>
      </dgm:t>
    </dgm:pt>
    <dgm:pt modelId="{CA7E55B6-173E-49BC-BA17-72D7AD863BE0}" type="parTrans" cxnId="{F23B422B-264C-4F2C-A6A0-3850B1286158}">
      <dgm:prSet/>
      <dgm:spPr/>
      <dgm:t>
        <a:bodyPr/>
        <a:lstStyle/>
        <a:p>
          <a:endParaRPr lang="it-IT"/>
        </a:p>
      </dgm:t>
    </dgm:pt>
    <dgm:pt modelId="{00F27681-4B7D-4F86-BD1E-FBA94E0CBD89}" type="sibTrans" cxnId="{F23B422B-264C-4F2C-A6A0-3850B1286158}">
      <dgm:prSet/>
      <dgm:spPr/>
      <dgm:t>
        <a:bodyPr/>
        <a:lstStyle/>
        <a:p>
          <a:endParaRPr lang="it-IT"/>
        </a:p>
      </dgm:t>
    </dgm:pt>
    <dgm:pt modelId="{D8DECA05-2A22-42D3-BF47-D7BAF5236C79}">
      <dgm:prSet phldrT="[Testo]" custT="1"/>
      <dgm:spPr/>
      <dgm:t>
        <a:bodyPr/>
        <a:lstStyle/>
        <a:p>
          <a:r>
            <a:rPr lang="it-IT" sz="2000" dirty="0" smtClean="0"/>
            <a:t>arte</a:t>
          </a:r>
          <a:endParaRPr lang="it-IT" sz="2000" dirty="0"/>
        </a:p>
      </dgm:t>
    </dgm:pt>
    <dgm:pt modelId="{915D6F6A-ADDF-4801-93FA-83767CDAE7C7}" type="parTrans" cxnId="{A8CB4925-98FD-4361-9A90-CE9FB4A2D400}">
      <dgm:prSet/>
      <dgm:spPr/>
      <dgm:t>
        <a:bodyPr/>
        <a:lstStyle/>
        <a:p>
          <a:endParaRPr lang="it-IT"/>
        </a:p>
      </dgm:t>
    </dgm:pt>
    <dgm:pt modelId="{C56148E3-0D05-4FEB-99E8-068C52A4C6A1}" type="sibTrans" cxnId="{A8CB4925-98FD-4361-9A90-CE9FB4A2D400}">
      <dgm:prSet/>
      <dgm:spPr/>
      <dgm:t>
        <a:bodyPr/>
        <a:lstStyle/>
        <a:p>
          <a:endParaRPr lang="it-IT"/>
        </a:p>
      </dgm:t>
    </dgm:pt>
    <dgm:pt modelId="{8F77FB9B-ABC3-4172-8036-A4599BCD3874}">
      <dgm:prSet phldrT="[Testo]" custT="1"/>
      <dgm:spPr/>
      <dgm:t>
        <a:bodyPr/>
        <a:lstStyle/>
        <a:p>
          <a:r>
            <a:rPr lang="it-IT" sz="2000" dirty="0" smtClean="0"/>
            <a:t>Realizza elaborati sulla base di una ideazione </a:t>
          </a:r>
          <a:endParaRPr lang="it-IT" sz="2000" dirty="0"/>
        </a:p>
      </dgm:t>
    </dgm:pt>
    <dgm:pt modelId="{D2B9BB9D-2149-4C8A-963A-E24CDCA2AB9A}" type="parTrans" cxnId="{B79B1A68-E9A0-45CF-A1D7-FCC0B6D57E8A}">
      <dgm:prSet/>
      <dgm:spPr/>
      <dgm:t>
        <a:bodyPr/>
        <a:lstStyle/>
        <a:p>
          <a:endParaRPr lang="it-IT"/>
        </a:p>
      </dgm:t>
    </dgm:pt>
    <dgm:pt modelId="{C222D16B-F539-493B-8FB6-B983C6813B10}" type="sibTrans" cxnId="{B79B1A68-E9A0-45CF-A1D7-FCC0B6D57E8A}">
      <dgm:prSet/>
      <dgm:spPr/>
      <dgm:t>
        <a:bodyPr/>
        <a:lstStyle/>
        <a:p>
          <a:endParaRPr lang="it-IT"/>
        </a:p>
      </dgm:t>
    </dgm:pt>
    <dgm:pt modelId="{A8D0A17E-400E-4BC0-8F74-E34430BFF23A}">
      <dgm:prSet/>
      <dgm:spPr/>
      <dgm:t>
        <a:bodyPr/>
        <a:lstStyle/>
        <a:p>
          <a:r>
            <a:rPr lang="it-IT" smtClean="0"/>
            <a:t>tecnologia</a:t>
          </a:r>
          <a:endParaRPr lang="it-IT" dirty="0" smtClean="0"/>
        </a:p>
        <a:p>
          <a:r>
            <a:rPr lang="it-IT" dirty="0" smtClean="0"/>
            <a:t>progetta e realizza utilizzando elementi del disegno tecnico</a:t>
          </a:r>
          <a:endParaRPr lang="it-IT" dirty="0"/>
        </a:p>
      </dgm:t>
    </dgm:pt>
    <dgm:pt modelId="{5F63A24B-AC9B-4030-9A0F-6991FE7D2E77}" type="parTrans" cxnId="{AF4F17A4-BB78-44AD-B6B8-A0814EF61229}">
      <dgm:prSet/>
      <dgm:spPr/>
    </dgm:pt>
    <dgm:pt modelId="{109744E3-D191-4911-A726-FBDC65F8977B}" type="sibTrans" cxnId="{AF4F17A4-BB78-44AD-B6B8-A0814EF61229}">
      <dgm:prSet/>
      <dgm:spPr/>
    </dgm:pt>
    <dgm:pt modelId="{CDD2F4D4-A1B1-46F0-A5F6-9073A7CEF701}">
      <dgm:prSet custT="1"/>
      <dgm:spPr/>
      <dgm:t>
        <a:bodyPr/>
        <a:lstStyle/>
        <a:p>
          <a:r>
            <a:rPr lang="it-IT" sz="2000" dirty="0" smtClean="0"/>
            <a:t>tecnologia utilizza adeguate risorse per la progettazione e la realizzazione</a:t>
          </a:r>
          <a:endParaRPr lang="it-IT" sz="2000" dirty="0"/>
        </a:p>
      </dgm:t>
    </dgm:pt>
    <dgm:pt modelId="{139D44D5-5AC7-478F-ADDB-C16D5742549C}" type="sibTrans" cxnId="{8C27DDB0-B33A-428C-9C4C-5CCEF2D36D5F}">
      <dgm:prSet/>
      <dgm:spPr/>
    </dgm:pt>
    <dgm:pt modelId="{74238A97-6366-4458-8EB8-ED17F9AC0DA5}" type="parTrans" cxnId="{8C27DDB0-B33A-428C-9C4C-5CCEF2D36D5F}">
      <dgm:prSet/>
      <dgm:spPr/>
    </dgm:pt>
    <dgm:pt modelId="{DBB52B80-844B-4833-B243-378CAFDA4983}">
      <dgm:prSet phldrT="[Testo]" custT="1"/>
      <dgm:spPr/>
      <dgm:t>
        <a:bodyPr/>
        <a:lstStyle/>
        <a:p>
          <a:r>
            <a:rPr lang="it-IT" sz="2000" dirty="0" smtClean="0"/>
            <a:t>Si muove con sicurezza nel calcolo</a:t>
          </a:r>
          <a:endParaRPr lang="it-IT" sz="2000" dirty="0"/>
        </a:p>
      </dgm:t>
    </dgm:pt>
    <dgm:pt modelId="{9C4A879F-E189-456C-B4A1-C9B7530C46A3}" type="sibTrans" cxnId="{D032DC2E-32B6-4758-B28F-9627BF22F897}">
      <dgm:prSet/>
      <dgm:spPr/>
      <dgm:t>
        <a:bodyPr/>
        <a:lstStyle/>
        <a:p>
          <a:endParaRPr lang="it-IT"/>
        </a:p>
      </dgm:t>
    </dgm:pt>
    <dgm:pt modelId="{98D88A09-289E-4866-B1FC-7B07F7123DD6}" type="parTrans" cxnId="{D032DC2E-32B6-4758-B28F-9627BF22F897}">
      <dgm:prSet/>
      <dgm:spPr/>
      <dgm:t>
        <a:bodyPr/>
        <a:lstStyle/>
        <a:p>
          <a:endParaRPr lang="it-IT"/>
        </a:p>
      </dgm:t>
    </dgm:pt>
    <dgm:pt modelId="{17E9FE26-2A9F-491B-A1E9-682D06630D3B}" type="pres">
      <dgm:prSet presAssocID="{94DE9ECA-FFBE-436F-A5FF-A8744116276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B60E832C-604D-4AF4-95E1-F43AD4BF916C}" type="pres">
      <dgm:prSet presAssocID="{3B4D4DAC-49F2-42FA-AD2D-8C3A3984DE54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A75CA8A-F1A2-483D-9A2C-47F621161C31}" type="pres">
      <dgm:prSet presAssocID="{A900949A-91A0-4213-A67E-A63F767B26F3}" presName="sibTrans" presStyleCnt="0"/>
      <dgm:spPr/>
    </dgm:pt>
    <dgm:pt modelId="{772D508A-F7F9-4974-821F-A4BA05498C7D}" type="pres">
      <dgm:prSet presAssocID="{2CF6FCDF-33B6-4C16-A03E-70690EEB3ADD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AFA6AF5-A6F3-44B3-BF2A-C76A0E64179C}" type="pres">
      <dgm:prSet presAssocID="{86D027E1-4BC6-4E58-8602-5956F0FED25A}" presName="sibTrans" presStyleCnt="0"/>
      <dgm:spPr/>
    </dgm:pt>
    <dgm:pt modelId="{E0038528-4B67-4378-A511-52DF3990E900}" type="pres">
      <dgm:prSet presAssocID="{D8DECA05-2A22-42D3-BF47-D7BAF5236C79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CF7D54A-DE2D-4911-81ED-14507F641ECD}" type="pres">
      <dgm:prSet presAssocID="{C56148E3-0D05-4FEB-99E8-068C52A4C6A1}" presName="sibTrans" presStyleCnt="0"/>
      <dgm:spPr/>
    </dgm:pt>
    <dgm:pt modelId="{8CE2FCF4-2E28-439D-BA8A-21FD3818BE23}" type="pres">
      <dgm:prSet presAssocID="{CDD2F4D4-A1B1-46F0-A5F6-9073A7CEF701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B0CF506-F73D-43D2-B8A0-F7792FD6DB2C}" type="pres">
      <dgm:prSet presAssocID="{139D44D5-5AC7-478F-ADDB-C16D5742549C}" presName="sibTrans" presStyleCnt="0"/>
      <dgm:spPr/>
    </dgm:pt>
    <dgm:pt modelId="{98A26893-9916-4A11-8FFF-F37F2B36CA9D}" type="pres">
      <dgm:prSet presAssocID="{A8D0A17E-400E-4BC0-8F74-E34430BFF23A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5C4E0CCB-EF18-44A5-99CB-3065C46DB6F5}" type="presOf" srcId="{94DE9ECA-FFBE-436F-A5FF-A8744116276A}" destId="{17E9FE26-2A9F-491B-A1E9-682D06630D3B}" srcOrd="0" destOrd="0" presId="urn:microsoft.com/office/officeart/2005/8/layout/hList6"/>
    <dgm:cxn modelId="{D88605EC-A12C-46A0-B78D-2B28CEAF6169}" type="presOf" srcId="{2CF6FCDF-33B6-4C16-A03E-70690EEB3ADD}" destId="{772D508A-F7F9-4974-821F-A4BA05498C7D}" srcOrd="0" destOrd="0" presId="urn:microsoft.com/office/officeart/2005/8/layout/hList6"/>
    <dgm:cxn modelId="{91024A43-1877-4FA3-A70A-B8F1B9EAD3E6}" type="presOf" srcId="{C26522E6-E26B-42D1-969C-4DCD28BAA0A8}" destId="{772D508A-F7F9-4974-821F-A4BA05498C7D}" srcOrd="0" destOrd="1" presId="urn:microsoft.com/office/officeart/2005/8/layout/hList6"/>
    <dgm:cxn modelId="{40FE32B8-A955-4941-867E-B6F5D9872453}" type="presOf" srcId="{D8DECA05-2A22-42D3-BF47-D7BAF5236C79}" destId="{E0038528-4B67-4378-A511-52DF3990E900}" srcOrd="0" destOrd="0" presId="urn:microsoft.com/office/officeart/2005/8/layout/hList6"/>
    <dgm:cxn modelId="{83F88948-C343-466D-8C4E-D8441DC477A6}" type="presOf" srcId="{DBB52B80-844B-4833-B243-378CAFDA4983}" destId="{B60E832C-604D-4AF4-95E1-F43AD4BF916C}" srcOrd="0" destOrd="1" presId="urn:microsoft.com/office/officeart/2005/8/layout/hList6"/>
    <dgm:cxn modelId="{1A64038C-AA36-4DCE-B176-BDDCBAE7A8B6}" srcId="{94DE9ECA-FFBE-436F-A5FF-A8744116276A}" destId="{3B4D4DAC-49F2-42FA-AD2D-8C3A3984DE54}" srcOrd="0" destOrd="0" parTransId="{31A3BCE7-ECC1-493B-940E-75B9318F46A1}" sibTransId="{A900949A-91A0-4213-A67E-A63F767B26F3}"/>
    <dgm:cxn modelId="{B79B1A68-E9A0-45CF-A1D7-FCC0B6D57E8A}" srcId="{D8DECA05-2A22-42D3-BF47-D7BAF5236C79}" destId="{8F77FB9B-ABC3-4172-8036-A4599BCD3874}" srcOrd="0" destOrd="0" parTransId="{D2B9BB9D-2149-4C8A-963A-E24CDCA2AB9A}" sibTransId="{C222D16B-F539-493B-8FB6-B983C6813B10}"/>
    <dgm:cxn modelId="{C703A010-C3C8-490B-B4AC-183ADE3B37C7}" srcId="{94DE9ECA-FFBE-436F-A5FF-A8744116276A}" destId="{2CF6FCDF-33B6-4C16-A03E-70690EEB3ADD}" srcOrd="1" destOrd="0" parTransId="{B41B19E6-BE07-4EB1-A9A8-060E943E92F1}" sibTransId="{86D027E1-4BC6-4E58-8602-5956F0FED25A}"/>
    <dgm:cxn modelId="{A8CB4925-98FD-4361-9A90-CE9FB4A2D400}" srcId="{94DE9ECA-FFBE-436F-A5FF-A8744116276A}" destId="{D8DECA05-2A22-42D3-BF47-D7BAF5236C79}" srcOrd="2" destOrd="0" parTransId="{915D6F6A-ADDF-4801-93FA-83767CDAE7C7}" sibTransId="{C56148E3-0D05-4FEB-99E8-068C52A4C6A1}"/>
    <dgm:cxn modelId="{8D1E6519-9D4F-4666-AAFF-0283203270BF}" type="presOf" srcId="{573663C8-F2D0-47C6-A910-FD00F1D6AFE5}" destId="{B60E832C-604D-4AF4-95E1-F43AD4BF916C}" srcOrd="0" destOrd="2" presId="urn:microsoft.com/office/officeart/2005/8/layout/hList6"/>
    <dgm:cxn modelId="{DCF1762A-1725-4E10-B893-79F478DBB435}" srcId="{3B4D4DAC-49F2-42FA-AD2D-8C3A3984DE54}" destId="{573663C8-F2D0-47C6-A910-FD00F1D6AFE5}" srcOrd="1" destOrd="0" parTransId="{E8A16E93-8555-41F0-A63D-3544558707C6}" sibTransId="{9F2CFB42-0C91-4CAA-8207-6DA9893A247E}"/>
    <dgm:cxn modelId="{F23B422B-264C-4F2C-A6A0-3850B1286158}" srcId="{2CF6FCDF-33B6-4C16-A03E-70690EEB3ADD}" destId="{C40A0110-4AB7-4526-8A93-A9E988F12AB0}" srcOrd="1" destOrd="0" parTransId="{CA7E55B6-173E-49BC-BA17-72D7AD863BE0}" sibTransId="{00F27681-4B7D-4F86-BD1E-FBA94E0CBD89}"/>
    <dgm:cxn modelId="{AF4F17A4-BB78-44AD-B6B8-A0814EF61229}" srcId="{94DE9ECA-FFBE-436F-A5FF-A8744116276A}" destId="{A8D0A17E-400E-4BC0-8F74-E34430BFF23A}" srcOrd="4" destOrd="0" parTransId="{5F63A24B-AC9B-4030-9A0F-6991FE7D2E77}" sibTransId="{109744E3-D191-4911-A726-FBDC65F8977B}"/>
    <dgm:cxn modelId="{E6CA33C5-CA3A-4BE1-ACC7-81C836EF4EEF}" type="presOf" srcId="{CDD2F4D4-A1B1-46F0-A5F6-9073A7CEF701}" destId="{8CE2FCF4-2E28-439D-BA8A-21FD3818BE23}" srcOrd="0" destOrd="0" presId="urn:microsoft.com/office/officeart/2005/8/layout/hList6"/>
    <dgm:cxn modelId="{0D41EF72-A801-4CC2-B4B0-5226CCF3A35F}" type="presOf" srcId="{8F77FB9B-ABC3-4172-8036-A4599BCD3874}" destId="{E0038528-4B67-4378-A511-52DF3990E900}" srcOrd="0" destOrd="1" presId="urn:microsoft.com/office/officeart/2005/8/layout/hList6"/>
    <dgm:cxn modelId="{E33F3706-55F0-457A-A2ED-2FCC35639739}" type="presOf" srcId="{C40A0110-4AB7-4526-8A93-A9E988F12AB0}" destId="{772D508A-F7F9-4974-821F-A4BA05498C7D}" srcOrd="0" destOrd="2" presId="urn:microsoft.com/office/officeart/2005/8/layout/hList6"/>
    <dgm:cxn modelId="{D01CF757-CB73-4DFE-90EC-C442BF5D33CF}" type="presOf" srcId="{3B4D4DAC-49F2-42FA-AD2D-8C3A3984DE54}" destId="{B60E832C-604D-4AF4-95E1-F43AD4BF916C}" srcOrd="0" destOrd="0" presId="urn:microsoft.com/office/officeart/2005/8/layout/hList6"/>
    <dgm:cxn modelId="{48FF5742-5533-467D-8A4C-B320E67E5ACE}" type="presOf" srcId="{A8D0A17E-400E-4BC0-8F74-E34430BFF23A}" destId="{98A26893-9916-4A11-8FFF-F37F2B36CA9D}" srcOrd="0" destOrd="0" presId="urn:microsoft.com/office/officeart/2005/8/layout/hList6"/>
    <dgm:cxn modelId="{D032DC2E-32B6-4758-B28F-9627BF22F897}" srcId="{3B4D4DAC-49F2-42FA-AD2D-8C3A3984DE54}" destId="{DBB52B80-844B-4833-B243-378CAFDA4983}" srcOrd="0" destOrd="0" parTransId="{98D88A09-289E-4866-B1FC-7B07F7123DD6}" sibTransId="{9C4A879F-E189-456C-B4A1-C9B7530C46A3}"/>
    <dgm:cxn modelId="{8C27DDB0-B33A-428C-9C4C-5CCEF2D36D5F}" srcId="{94DE9ECA-FFBE-436F-A5FF-A8744116276A}" destId="{CDD2F4D4-A1B1-46F0-A5F6-9073A7CEF701}" srcOrd="3" destOrd="0" parTransId="{74238A97-6366-4458-8EB8-ED17F9AC0DA5}" sibTransId="{139D44D5-5AC7-478F-ADDB-C16D5742549C}"/>
    <dgm:cxn modelId="{0B661FB1-0BC8-4FCC-BF29-E31F6CEA7A41}" srcId="{2CF6FCDF-33B6-4C16-A03E-70690EEB3ADD}" destId="{C26522E6-E26B-42D1-969C-4DCD28BAA0A8}" srcOrd="0" destOrd="0" parTransId="{635C9B01-0E58-4329-BCC2-17C85F6AF1D5}" sibTransId="{DF06FC0C-3EA6-4730-BF43-D5F646DC08A2}"/>
    <dgm:cxn modelId="{202DC61E-C947-483C-8ED3-42F78102BDA7}" type="presParOf" srcId="{17E9FE26-2A9F-491B-A1E9-682D06630D3B}" destId="{B60E832C-604D-4AF4-95E1-F43AD4BF916C}" srcOrd="0" destOrd="0" presId="urn:microsoft.com/office/officeart/2005/8/layout/hList6"/>
    <dgm:cxn modelId="{E4FAA5D9-8549-42B5-AF02-8CF85FA6A0BB}" type="presParOf" srcId="{17E9FE26-2A9F-491B-A1E9-682D06630D3B}" destId="{EA75CA8A-F1A2-483D-9A2C-47F621161C31}" srcOrd="1" destOrd="0" presId="urn:microsoft.com/office/officeart/2005/8/layout/hList6"/>
    <dgm:cxn modelId="{A0165E6D-93E7-4041-9BF0-71640B243B01}" type="presParOf" srcId="{17E9FE26-2A9F-491B-A1E9-682D06630D3B}" destId="{772D508A-F7F9-4974-821F-A4BA05498C7D}" srcOrd="2" destOrd="0" presId="urn:microsoft.com/office/officeart/2005/8/layout/hList6"/>
    <dgm:cxn modelId="{E7109D46-2929-4F15-87D4-B9AD4921228E}" type="presParOf" srcId="{17E9FE26-2A9F-491B-A1E9-682D06630D3B}" destId="{1AFA6AF5-A6F3-44B3-BF2A-C76A0E64179C}" srcOrd="3" destOrd="0" presId="urn:microsoft.com/office/officeart/2005/8/layout/hList6"/>
    <dgm:cxn modelId="{86E25ABF-2A18-47FF-805A-DBC2245A8D48}" type="presParOf" srcId="{17E9FE26-2A9F-491B-A1E9-682D06630D3B}" destId="{E0038528-4B67-4378-A511-52DF3990E900}" srcOrd="4" destOrd="0" presId="urn:microsoft.com/office/officeart/2005/8/layout/hList6"/>
    <dgm:cxn modelId="{3E393451-02BA-4531-A94D-29AC14FA3B24}" type="presParOf" srcId="{17E9FE26-2A9F-491B-A1E9-682D06630D3B}" destId="{7CF7D54A-DE2D-4911-81ED-14507F641ECD}" srcOrd="5" destOrd="0" presId="urn:microsoft.com/office/officeart/2005/8/layout/hList6"/>
    <dgm:cxn modelId="{41354636-27D5-40FE-A611-E642119AF788}" type="presParOf" srcId="{17E9FE26-2A9F-491B-A1E9-682D06630D3B}" destId="{8CE2FCF4-2E28-439D-BA8A-21FD3818BE23}" srcOrd="6" destOrd="0" presId="urn:microsoft.com/office/officeart/2005/8/layout/hList6"/>
    <dgm:cxn modelId="{88257727-1776-4DC4-8EDA-C7587FEB07F4}" type="presParOf" srcId="{17E9FE26-2A9F-491B-A1E9-682D06630D3B}" destId="{DB0CF506-F73D-43D2-B8A0-F7792FD6DB2C}" srcOrd="7" destOrd="0" presId="urn:microsoft.com/office/officeart/2005/8/layout/hList6"/>
    <dgm:cxn modelId="{8AF926E9-F5CC-4E53-B793-6B40B8CA2D10}" type="presParOf" srcId="{17E9FE26-2A9F-491B-A1E9-682D06630D3B}" destId="{98A26893-9916-4A11-8FFF-F37F2B36CA9D}" srcOrd="8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63740C9-A7E5-4D1C-A5E8-B8C36FFD7929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2E656D27-A68F-4509-9127-EAB322683A4B}">
      <dgm:prSet phldrT="[Testo]"/>
      <dgm:spPr/>
      <dgm:t>
        <a:bodyPr/>
        <a:lstStyle/>
        <a:p>
          <a:r>
            <a:rPr lang="it-IT" dirty="0" smtClean="0"/>
            <a:t>Coinvolgimento- capacità di lavorare con motivazione</a:t>
          </a:r>
          <a:endParaRPr lang="it-IT" dirty="0"/>
        </a:p>
      </dgm:t>
    </dgm:pt>
    <dgm:pt modelId="{2D4C4A3E-44ED-42C4-BEC2-C8B2017C0EC3}" type="parTrans" cxnId="{4E71A223-A525-4576-B4D3-53D4823E9E4B}">
      <dgm:prSet/>
      <dgm:spPr/>
      <dgm:t>
        <a:bodyPr/>
        <a:lstStyle/>
        <a:p>
          <a:endParaRPr lang="it-IT"/>
        </a:p>
      </dgm:t>
    </dgm:pt>
    <dgm:pt modelId="{405BD8D5-C951-488A-B159-3150B5294BE2}" type="sibTrans" cxnId="{4E71A223-A525-4576-B4D3-53D4823E9E4B}">
      <dgm:prSet/>
      <dgm:spPr/>
      <dgm:t>
        <a:bodyPr/>
        <a:lstStyle/>
        <a:p>
          <a:endParaRPr lang="it-IT"/>
        </a:p>
      </dgm:t>
    </dgm:pt>
    <dgm:pt modelId="{701849E2-F30C-4E48-801D-A722A2106FDE}">
      <dgm:prSet phldrT="[Testo]"/>
      <dgm:spPr/>
      <dgm:t>
        <a:bodyPr/>
        <a:lstStyle/>
        <a:p>
          <a:r>
            <a:rPr lang="it-IT" dirty="0" smtClean="0"/>
            <a:t>Lavora seguendo una procedura</a:t>
          </a:r>
          <a:endParaRPr lang="it-IT" dirty="0"/>
        </a:p>
      </dgm:t>
    </dgm:pt>
    <dgm:pt modelId="{979D87A2-6EE4-4DDD-81E2-0F23522BE520}" type="parTrans" cxnId="{063DACFC-BFD5-4226-9BD9-17BB0203F6B2}">
      <dgm:prSet/>
      <dgm:spPr/>
      <dgm:t>
        <a:bodyPr/>
        <a:lstStyle/>
        <a:p>
          <a:endParaRPr lang="it-IT"/>
        </a:p>
      </dgm:t>
    </dgm:pt>
    <dgm:pt modelId="{3E561EC3-63C5-45E2-9D6E-57E5FBB9AEA0}" type="sibTrans" cxnId="{063DACFC-BFD5-4226-9BD9-17BB0203F6B2}">
      <dgm:prSet/>
      <dgm:spPr/>
      <dgm:t>
        <a:bodyPr/>
        <a:lstStyle/>
        <a:p>
          <a:endParaRPr lang="it-IT"/>
        </a:p>
      </dgm:t>
    </dgm:pt>
    <dgm:pt modelId="{E1C51299-24CE-401C-B251-BA5D0E1DB311}">
      <dgm:prSet phldrT="[Testo]"/>
      <dgm:spPr/>
      <dgm:t>
        <a:bodyPr/>
        <a:lstStyle/>
        <a:p>
          <a:r>
            <a:rPr lang="it-IT" dirty="0" smtClean="0"/>
            <a:t>Risoluzione dei problemi in fase esecutiva</a:t>
          </a:r>
        </a:p>
        <a:p>
          <a:r>
            <a:rPr lang="it-IT" dirty="0" smtClean="0"/>
            <a:t>In modo autonomo</a:t>
          </a:r>
        </a:p>
        <a:p>
          <a:r>
            <a:rPr lang="it-IT" dirty="0" smtClean="0"/>
            <a:t>Osservando i compagni</a:t>
          </a:r>
        </a:p>
        <a:p>
          <a:r>
            <a:rPr lang="it-IT" dirty="0" smtClean="0"/>
            <a:t>Consultando </a:t>
          </a:r>
        </a:p>
        <a:p>
          <a:r>
            <a:rPr lang="it-IT" dirty="0" smtClean="0"/>
            <a:t>Chiedendo</a:t>
          </a:r>
        </a:p>
        <a:p>
          <a:endParaRPr lang="it-IT" dirty="0"/>
        </a:p>
      </dgm:t>
    </dgm:pt>
    <dgm:pt modelId="{67138828-DA2B-4EE7-903C-69D36F5AAC04}" type="parTrans" cxnId="{265172A5-BE97-4654-86C9-222B3887C7E2}">
      <dgm:prSet/>
      <dgm:spPr/>
      <dgm:t>
        <a:bodyPr/>
        <a:lstStyle/>
        <a:p>
          <a:endParaRPr lang="it-IT"/>
        </a:p>
      </dgm:t>
    </dgm:pt>
    <dgm:pt modelId="{F996A54C-6D54-436F-B488-115518F8262D}" type="sibTrans" cxnId="{265172A5-BE97-4654-86C9-222B3887C7E2}">
      <dgm:prSet/>
      <dgm:spPr/>
      <dgm:t>
        <a:bodyPr/>
        <a:lstStyle/>
        <a:p>
          <a:endParaRPr lang="it-IT"/>
        </a:p>
      </dgm:t>
    </dgm:pt>
    <dgm:pt modelId="{FA3030DF-7381-43AB-828A-8154B174AE7B}">
      <dgm:prSet phldrT="[Testo]"/>
      <dgm:spPr/>
      <dgm:t>
        <a:bodyPr/>
        <a:lstStyle/>
        <a:p>
          <a:r>
            <a:rPr lang="it-IT" dirty="0" smtClean="0"/>
            <a:t>Prodotto </a:t>
          </a:r>
        </a:p>
        <a:p>
          <a:r>
            <a:rPr lang="it-IT" dirty="0" smtClean="0"/>
            <a:t>Realizzazione concreta</a:t>
          </a:r>
        </a:p>
        <a:p>
          <a:r>
            <a:rPr lang="it-IT" dirty="0" smtClean="0"/>
            <a:t>Originalità</a:t>
          </a:r>
        </a:p>
        <a:p>
          <a:r>
            <a:rPr lang="it-IT" dirty="0" smtClean="0"/>
            <a:t>Aderenza alla consegna</a:t>
          </a:r>
          <a:endParaRPr lang="it-IT" dirty="0"/>
        </a:p>
      </dgm:t>
    </dgm:pt>
    <dgm:pt modelId="{768FA38A-714B-47D6-951B-6362C0E45C16}" type="parTrans" cxnId="{39DA15A6-2FCE-4227-B764-02B231BD2762}">
      <dgm:prSet/>
      <dgm:spPr/>
      <dgm:t>
        <a:bodyPr/>
        <a:lstStyle/>
        <a:p>
          <a:endParaRPr lang="it-IT"/>
        </a:p>
      </dgm:t>
    </dgm:pt>
    <dgm:pt modelId="{71A15F5C-3B22-41DF-8D52-18D2B8E1DC46}" type="sibTrans" cxnId="{39DA15A6-2FCE-4227-B764-02B231BD2762}">
      <dgm:prSet/>
      <dgm:spPr/>
      <dgm:t>
        <a:bodyPr/>
        <a:lstStyle/>
        <a:p>
          <a:endParaRPr lang="it-IT"/>
        </a:p>
      </dgm:t>
    </dgm:pt>
    <dgm:pt modelId="{F2828952-4B83-4171-8FD9-B50D43FE437A}" type="pres">
      <dgm:prSet presAssocID="{763740C9-A7E5-4D1C-A5E8-B8C36FFD792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E3FABA13-B7BF-451B-BC4E-11FAC00BE2D4}" type="pres">
      <dgm:prSet presAssocID="{2E656D27-A68F-4509-9127-EAB322683A4B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8CE4B3E-C6AF-4397-8E71-3D49669FB149}" type="pres">
      <dgm:prSet presAssocID="{405BD8D5-C951-488A-B159-3150B5294BE2}" presName="sibTrans" presStyleCnt="0"/>
      <dgm:spPr/>
    </dgm:pt>
    <dgm:pt modelId="{CCB9FA48-9021-4B8B-9F9A-6F9D5EE47CBD}" type="pres">
      <dgm:prSet presAssocID="{701849E2-F30C-4E48-801D-A722A2106FDE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834A685-B208-4CB1-81FA-F56A7D6415F1}" type="pres">
      <dgm:prSet presAssocID="{3E561EC3-63C5-45E2-9D6E-57E5FBB9AEA0}" presName="sibTrans" presStyleCnt="0"/>
      <dgm:spPr/>
    </dgm:pt>
    <dgm:pt modelId="{61BE465F-ACAE-45AE-8C8B-ED2AEBF26585}" type="pres">
      <dgm:prSet presAssocID="{E1C51299-24CE-401C-B251-BA5D0E1DB311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4239E35-F12C-43B0-A1CC-AD1936A39317}" type="pres">
      <dgm:prSet presAssocID="{F996A54C-6D54-436F-B488-115518F8262D}" presName="sibTrans" presStyleCnt="0"/>
      <dgm:spPr/>
    </dgm:pt>
    <dgm:pt modelId="{C7FEF5AA-8A48-4CF8-8276-41A002A5DF0A}" type="pres">
      <dgm:prSet presAssocID="{FA3030DF-7381-43AB-828A-8154B174AE7B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26056D33-AD31-49D7-A56A-9B7913C3D3A6}" type="presOf" srcId="{763740C9-A7E5-4D1C-A5E8-B8C36FFD7929}" destId="{F2828952-4B83-4171-8FD9-B50D43FE437A}" srcOrd="0" destOrd="0" presId="urn:microsoft.com/office/officeart/2005/8/layout/default"/>
    <dgm:cxn modelId="{39DA15A6-2FCE-4227-B764-02B231BD2762}" srcId="{763740C9-A7E5-4D1C-A5E8-B8C36FFD7929}" destId="{FA3030DF-7381-43AB-828A-8154B174AE7B}" srcOrd="3" destOrd="0" parTransId="{768FA38A-714B-47D6-951B-6362C0E45C16}" sibTransId="{71A15F5C-3B22-41DF-8D52-18D2B8E1DC46}"/>
    <dgm:cxn modelId="{2EF2FCC7-B7BB-44D3-A3B5-EA921825F7C7}" type="presOf" srcId="{701849E2-F30C-4E48-801D-A722A2106FDE}" destId="{CCB9FA48-9021-4B8B-9F9A-6F9D5EE47CBD}" srcOrd="0" destOrd="0" presId="urn:microsoft.com/office/officeart/2005/8/layout/default"/>
    <dgm:cxn modelId="{063DACFC-BFD5-4226-9BD9-17BB0203F6B2}" srcId="{763740C9-A7E5-4D1C-A5E8-B8C36FFD7929}" destId="{701849E2-F30C-4E48-801D-A722A2106FDE}" srcOrd="1" destOrd="0" parTransId="{979D87A2-6EE4-4DDD-81E2-0F23522BE520}" sibTransId="{3E561EC3-63C5-45E2-9D6E-57E5FBB9AEA0}"/>
    <dgm:cxn modelId="{265172A5-BE97-4654-86C9-222B3887C7E2}" srcId="{763740C9-A7E5-4D1C-A5E8-B8C36FFD7929}" destId="{E1C51299-24CE-401C-B251-BA5D0E1DB311}" srcOrd="2" destOrd="0" parTransId="{67138828-DA2B-4EE7-903C-69D36F5AAC04}" sibTransId="{F996A54C-6D54-436F-B488-115518F8262D}"/>
    <dgm:cxn modelId="{4E71A223-A525-4576-B4D3-53D4823E9E4B}" srcId="{763740C9-A7E5-4D1C-A5E8-B8C36FFD7929}" destId="{2E656D27-A68F-4509-9127-EAB322683A4B}" srcOrd="0" destOrd="0" parTransId="{2D4C4A3E-44ED-42C4-BEC2-C8B2017C0EC3}" sibTransId="{405BD8D5-C951-488A-B159-3150B5294BE2}"/>
    <dgm:cxn modelId="{32CA4A92-C28F-4A57-8526-A2D35ADC2307}" type="presOf" srcId="{FA3030DF-7381-43AB-828A-8154B174AE7B}" destId="{C7FEF5AA-8A48-4CF8-8276-41A002A5DF0A}" srcOrd="0" destOrd="0" presId="urn:microsoft.com/office/officeart/2005/8/layout/default"/>
    <dgm:cxn modelId="{D0E2BBF7-F084-45B7-A712-C920F456126B}" type="presOf" srcId="{E1C51299-24CE-401C-B251-BA5D0E1DB311}" destId="{61BE465F-ACAE-45AE-8C8B-ED2AEBF26585}" srcOrd="0" destOrd="0" presId="urn:microsoft.com/office/officeart/2005/8/layout/default"/>
    <dgm:cxn modelId="{D1AF9A45-F482-4D5D-897B-CF933055DDAF}" type="presOf" srcId="{2E656D27-A68F-4509-9127-EAB322683A4B}" destId="{E3FABA13-B7BF-451B-BC4E-11FAC00BE2D4}" srcOrd="0" destOrd="0" presId="urn:microsoft.com/office/officeart/2005/8/layout/default"/>
    <dgm:cxn modelId="{B34BAE84-81DB-4BA2-9331-FD7E460FA638}" type="presParOf" srcId="{F2828952-4B83-4171-8FD9-B50D43FE437A}" destId="{E3FABA13-B7BF-451B-BC4E-11FAC00BE2D4}" srcOrd="0" destOrd="0" presId="urn:microsoft.com/office/officeart/2005/8/layout/default"/>
    <dgm:cxn modelId="{31ABBE89-00CB-47DF-A9C4-0B5F0049C46A}" type="presParOf" srcId="{F2828952-4B83-4171-8FD9-B50D43FE437A}" destId="{F8CE4B3E-C6AF-4397-8E71-3D49669FB149}" srcOrd="1" destOrd="0" presId="urn:microsoft.com/office/officeart/2005/8/layout/default"/>
    <dgm:cxn modelId="{E08A29FA-AF2C-4DC1-AD96-F782F73D53E7}" type="presParOf" srcId="{F2828952-4B83-4171-8FD9-B50D43FE437A}" destId="{CCB9FA48-9021-4B8B-9F9A-6F9D5EE47CBD}" srcOrd="2" destOrd="0" presId="urn:microsoft.com/office/officeart/2005/8/layout/default"/>
    <dgm:cxn modelId="{51EE624D-1314-4E82-9754-C6C5DC4F1643}" type="presParOf" srcId="{F2828952-4B83-4171-8FD9-B50D43FE437A}" destId="{1834A685-B208-4CB1-81FA-F56A7D6415F1}" srcOrd="3" destOrd="0" presId="urn:microsoft.com/office/officeart/2005/8/layout/default"/>
    <dgm:cxn modelId="{7D35846A-9947-4228-A230-DD2CD2406DBA}" type="presParOf" srcId="{F2828952-4B83-4171-8FD9-B50D43FE437A}" destId="{61BE465F-ACAE-45AE-8C8B-ED2AEBF26585}" srcOrd="4" destOrd="0" presId="urn:microsoft.com/office/officeart/2005/8/layout/default"/>
    <dgm:cxn modelId="{B0D516C6-6503-4D87-B4E1-72CCCB4F6929}" type="presParOf" srcId="{F2828952-4B83-4171-8FD9-B50D43FE437A}" destId="{34239E35-F12C-43B0-A1CC-AD1936A39317}" srcOrd="5" destOrd="0" presId="urn:microsoft.com/office/officeart/2005/8/layout/default"/>
    <dgm:cxn modelId="{AB8D1942-1330-41AF-866B-B86587FF10C4}" type="presParOf" srcId="{F2828952-4B83-4171-8FD9-B50D43FE437A}" destId="{C7FEF5AA-8A48-4CF8-8276-41A002A5DF0A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9EA16AB-EB36-4E39-BBC9-B1244D9FF25D}">
      <dsp:nvSpPr>
        <dsp:cNvPr id="0" name=""/>
        <dsp:cNvSpPr/>
      </dsp:nvSpPr>
      <dsp:spPr>
        <a:xfrm>
          <a:off x="3821625" y="2160372"/>
          <a:ext cx="2489279" cy="2489279"/>
        </a:xfrm>
        <a:prstGeom prst="gear9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b="1" kern="1200" dirty="0" smtClean="0"/>
            <a:t>predizione</a:t>
          </a:r>
          <a:endParaRPr lang="it-IT" sz="2000" b="1" kern="1200" dirty="0"/>
        </a:p>
      </dsp:txBody>
      <dsp:txXfrm>
        <a:off x="3821625" y="2160372"/>
        <a:ext cx="2489279" cy="2489279"/>
      </dsp:txXfrm>
    </dsp:sp>
    <dsp:sp modelId="{871708FA-212D-4272-9D04-5E4E39EB05B2}">
      <dsp:nvSpPr>
        <dsp:cNvPr id="0" name=""/>
        <dsp:cNvSpPr/>
      </dsp:nvSpPr>
      <dsp:spPr>
        <a:xfrm>
          <a:off x="1882378" y="3699199"/>
          <a:ext cx="4742360" cy="9504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000" kern="1200" dirty="0" smtClean="0"/>
            <a:t>Capacità di prevedere e rappresentarsi</a:t>
          </a:r>
          <a:endParaRPr lang="it-IT" sz="2000" kern="1200" dirty="0"/>
        </a:p>
      </dsp:txBody>
      <dsp:txXfrm>
        <a:off x="1882378" y="3699199"/>
        <a:ext cx="4742360" cy="950452"/>
      </dsp:txXfrm>
    </dsp:sp>
    <dsp:sp modelId="{02E4790D-DAB2-4BF2-8293-441CA99CBAC9}">
      <dsp:nvSpPr>
        <dsp:cNvPr id="0" name=""/>
        <dsp:cNvSpPr/>
      </dsp:nvSpPr>
      <dsp:spPr>
        <a:xfrm>
          <a:off x="2373317" y="1571997"/>
          <a:ext cx="1810385" cy="1810385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smtClean="0"/>
            <a:t>progettazione</a:t>
          </a:r>
          <a:endParaRPr lang="it-IT" sz="1800" b="1" kern="1200" dirty="0"/>
        </a:p>
      </dsp:txBody>
      <dsp:txXfrm>
        <a:off x="2373317" y="1571997"/>
        <a:ext cx="1810385" cy="1810385"/>
      </dsp:txXfrm>
    </dsp:sp>
    <dsp:sp modelId="{CAE7D395-3415-415E-8C60-991E7EB53E82}">
      <dsp:nvSpPr>
        <dsp:cNvPr id="0" name=""/>
        <dsp:cNvSpPr/>
      </dsp:nvSpPr>
      <dsp:spPr>
        <a:xfrm>
          <a:off x="509189" y="1705697"/>
          <a:ext cx="2160140" cy="19298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800" kern="1200" dirty="0" smtClean="0"/>
            <a:t>Individuare la strategia e le azioni concrete per raggiungere il risultato con il minor dispendio di energie</a:t>
          </a:r>
          <a:endParaRPr lang="it-IT" sz="1800" kern="1200" dirty="0"/>
        </a:p>
      </dsp:txBody>
      <dsp:txXfrm>
        <a:off x="509189" y="1705697"/>
        <a:ext cx="2160140" cy="1929864"/>
      </dsp:txXfrm>
    </dsp:sp>
    <dsp:sp modelId="{127C765E-0D35-482B-9BB5-CA07D2FE2CB8}">
      <dsp:nvSpPr>
        <dsp:cNvPr id="0" name=""/>
        <dsp:cNvSpPr/>
      </dsp:nvSpPr>
      <dsp:spPr>
        <a:xfrm rot="20700000">
          <a:off x="3171062" y="124856"/>
          <a:ext cx="2206318" cy="2170126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b="1" kern="1200" dirty="0" smtClean="0"/>
            <a:t>monitoraggio</a:t>
          </a:r>
          <a:endParaRPr lang="it-IT" sz="2000" b="1" kern="1200" dirty="0"/>
        </a:p>
      </dsp:txBody>
      <dsp:txXfrm>
        <a:off x="3657119" y="598682"/>
        <a:ext cx="1234204" cy="1222475"/>
      </dsp:txXfrm>
    </dsp:sp>
    <dsp:sp modelId="{C6C838D6-096F-4666-911D-A0CB89C68BFC}">
      <dsp:nvSpPr>
        <dsp:cNvPr id="0" name=""/>
        <dsp:cNvSpPr/>
      </dsp:nvSpPr>
      <dsp:spPr>
        <a:xfrm>
          <a:off x="4968549" y="-36844"/>
          <a:ext cx="2427645" cy="24813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000" kern="1200" dirty="0" smtClean="0"/>
            <a:t>Controllare l’andamento di un processo ed eventualmente trovare soluzioni alternative</a:t>
          </a:r>
          <a:endParaRPr lang="it-IT" sz="2000" kern="1200" dirty="0"/>
        </a:p>
      </dsp:txBody>
      <dsp:txXfrm>
        <a:off x="4968549" y="-36844"/>
        <a:ext cx="2427645" cy="2481307"/>
      </dsp:txXfrm>
    </dsp:sp>
    <dsp:sp modelId="{71F071CB-E0DC-4D21-B3A4-6AD32D105A6C}">
      <dsp:nvSpPr>
        <dsp:cNvPr id="0" name=""/>
        <dsp:cNvSpPr/>
      </dsp:nvSpPr>
      <dsp:spPr>
        <a:xfrm>
          <a:off x="3633870" y="1782663"/>
          <a:ext cx="3186277" cy="3186277"/>
        </a:xfrm>
        <a:prstGeom prst="circularArrow">
          <a:avLst>
            <a:gd name="adj1" fmla="val 4687"/>
            <a:gd name="adj2" fmla="val 299029"/>
            <a:gd name="adj3" fmla="val 2523572"/>
            <a:gd name="adj4" fmla="val 15845412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E1FE53-B44A-4B9B-9325-9A1AA07973E5}">
      <dsp:nvSpPr>
        <dsp:cNvPr id="0" name=""/>
        <dsp:cNvSpPr/>
      </dsp:nvSpPr>
      <dsp:spPr>
        <a:xfrm>
          <a:off x="2052701" y="1170004"/>
          <a:ext cx="2315030" cy="2315030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33EA1C-3CBD-4B0E-8B4E-FA4EA34E5880}">
      <dsp:nvSpPr>
        <dsp:cNvPr id="0" name=""/>
        <dsp:cNvSpPr/>
      </dsp:nvSpPr>
      <dsp:spPr>
        <a:xfrm>
          <a:off x="2736297" y="-108846"/>
          <a:ext cx="2496068" cy="2496068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753CC34-97EE-4E9F-8A97-17A53D8C4762}">
      <dsp:nvSpPr>
        <dsp:cNvPr id="0" name=""/>
        <dsp:cNvSpPr/>
      </dsp:nvSpPr>
      <dsp:spPr>
        <a:xfrm>
          <a:off x="1016477" y="1123950"/>
          <a:ext cx="3371850" cy="337185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3AE654-884C-4E0D-932C-7A67D27D9864}">
      <dsp:nvSpPr>
        <dsp:cNvPr id="0" name=""/>
        <dsp:cNvSpPr/>
      </dsp:nvSpPr>
      <dsp:spPr>
        <a:xfrm>
          <a:off x="2140427" y="2247900"/>
          <a:ext cx="1123950" cy="112395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04ABFF-520D-4509-8978-86AB9580502C}">
      <dsp:nvSpPr>
        <dsp:cNvPr id="0" name=""/>
        <dsp:cNvSpPr/>
      </dsp:nvSpPr>
      <dsp:spPr>
        <a:xfrm>
          <a:off x="4950302" y="0"/>
          <a:ext cx="1685925" cy="14049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35560" rIns="35560" bIns="3556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800" kern="1200" dirty="0" smtClean="0"/>
            <a:t>Risolvere problemi</a:t>
          </a:r>
          <a:endParaRPr lang="it-IT" sz="2800" kern="1200" dirty="0"/>
        </a:p>
      </dsp:txBody>
      <dsp:txXfrm>
        <a:off x="4950302" y="0"/>
        <a:ext cx="1685925" cy="1404937"/>
      </dsp:txXfrm>
    </dsp:sp>
    <dsp:sp modelId="{7AF09CD9-D3DA-4ACF-8906-45383C9BF0E8}">
      <dsp:nvSpPr>
        <dsp:cNvPr id="0" name=""/>
        <dsp:cNvSpPr/>
      </dsp:nvSpPr>
      <dsp:spPr>
        <a:xfrm>
          <a:off x="4528821" y="702468"/>
          <a:ext cx="42148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9D232D-E8DB-4570-A1BF-8C5550FE5434}">
      <dsp:nvSpPr>
        <dsp:cNvPr id="0" name=""/>
        <dsp:cNvSpPr/>
      </dsp:nvSpPr>
      <dsp:spPr>
        <a:xfrm rot="5400000">
          <a:off x="2560644" y="843102"/>
          <a:ext cx="2108530" cy="1825013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351EB4-F2C4-4040-8787-FAA64199E85A}">
      <dsp:nvSpPr>
        <dsp:cNvPr id="0" name=""/>
        <dsp:cNvSpPr/>
      </dsp:nvSpPr>
      <dsp:spPr>
        <a:xfrm>
          <a:off x="4930029" y="2102727"/>
          <a:ext cx="2687313" cy="14049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30480" bIns="3048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400" kern="1200" dirty="0" smtClean="0"/>
            <a:t>Elaborare     e realizzare progetti utilizzando    le conoscenze apprese</a:t>
          </a:r>
          <a:endParaRPr lang="it-IT" sz="2400" kern="1200" dirty="0"/>
        </a:p>
      </dsp:txBody>
      <dsp:txXfrm>
        <a:off x="4930029" y="2102727"/>
        <a:ext cx="2687313" cy="1404937"/>
      </dsp:txXfrm>
    </dsp:sp>
    <dsp:sp modelId="{68711186-4A70-41E0-8906-8F9CB1EE24FB}">
      <dsp:nvSpPr>
        <dsp:cNvPr id="0" name=""/>
        <dsp:cNvSpPr/>
      </dsp:nvSpPr>
      <dsp:spPr>
        <a:xfrm>
          <a:off x="4528821" y="2107406"/>
          <a:ext cx="42148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BB52E4-3FA3-4DAB-8CD1-52BEE0D4532A}">
      <dsp:nvSpPr>
        <dsp:cNvPr id="0" name=""/>
        <dsp:cNvSpPr/>
      </dsp:nvSpPr>
      <dsp:spPr>
        <a:xfrm rot="5400000">
          <a:off x="3279438" y="2337422"/>
          <a:ext cx="1475971" cy="1019984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60E832C-604D-4AF4-95E1-F43AD4BF916C}">
      <dsp:nvSpPr>
        <dsp:cNvPr id="0" name=""/>
        <dsp:cNvSpPr/>
      </dsp:nvSpPr>
      <dsp:spPr>
        <a:xfrm rot="16200000">
          <a:off x="-1475158" y="1479537"/>
          <a:ext cx="4495800" cy="1536724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/>
            <a:t>matematica</a:t>
          </a:r>
          <a:endParaRPr lang="it-IT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000" kern="1200" dirty="0" smtClean="0"/>
            <a:t>Si muove con sicurezza nel calcolo</a:t>
          </a:r>
          <a:endParaRPr lang="it-IT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000" kern="1200" dirty="0" smtClean="0"/>
            <a:t>Riconosce le forme dello spazio</a:t>
          </a:r>
          <a:endParaRPr lang="it-IT" sz="2000" kern="1200" dirty="0"/>
        </a:p>
      </dsp:txBody>
      <dsp:txXfrm rot="16200000">
        <a:off x="-1475158" y="1479537"/>
        <a:ext cx="4495800" cy="1536724"/>
      </dsp:txXfrm>
    </dsp:sp>
    <dsp:sp modelId="{772D508A-F7F9-4974-821F-A4BA05498C7D}">
      <dsp:nvSpPr>
        <dsp:cNvPr id="0" name=""/>
        <dsp:cNvSpPr/>
      </dsp:nvSpPr>
      <dsp:spPr>
        <a:xfrm rot="16200000">
          <a:off x="176820" y="1479537"/>
          <a:ext cx="4495800" cy="1536724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/>
            <a:t>matematica</a:t>
          </a:r>
          <a:endParaRPr lang="it-IT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000" kern="1200" dirty="0" smtClean="0"/>
            <a:t>Risolve problemi in contesti diversi</a:t>
          </a:r>
          <a:endParaRPr lang="it-IT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000" kern="1200" dirty="0" smtClean="0"/>
            <a:t>Ha un atteggiamento positivo rispetto alla materia</a:t>
          </a:r>
          <a:endParaRPr lang="it-IT" sz="2000" kern="1200" dirty="0"/>
        </a:p>
      </dsp:txBody>
      <dsp:txXfrm rot="16200000">
        <a:off x="176820" y="1479537"/>
        <a:ext cx="4495800" cy="1536724"/>
      </dsp:txXfrm>
    </dsp:sp>
    <dsp:sp modelId="{E0038528-4B67-4378-A511-52DF3990E900}">
      <dsp:nvSpPr>
        <dsp:cNvPr id="0" name=""/>
        <dsp:cNvSpPr/>
      </dsp:nvSpPr>
      <dsp:spPr>
        <a:xfrm rot="16200000">
          <a:off x="1828799" y="1479537"/>
          <a:ext cx="4495800" cy="1536724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/>
            <a:t>arte</a:t>
          </a:r>
          <a:endParaRPr lang="it-IT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000" kern="1200" dirty="0" smtClean="0"/>
            <a:t>Realizza elaborati sulla base di una ideazione </a:t>
          </a:r>
          <a:endParaRPr lang="it-IT" sz="2000" kern="1200" dirty="0"/>
        </a:p>
      </dsp:txBody>
      <dsp:txXfrm rot="16200000">
        <a:off x="1828799" y="1479537"/>
        <a:ext cx="4495800" cy="1536724"/>
      </dsp:txXfrm>
    </dsp:sp>
    <dsp:sp modelId="{8CE2FCF4-2E28-439D-BA8A-21FD3818BE23}">
      <dsp:nvSpPr>
        <dsp:cNvPr id="0" name=""/>
        <dsp:cNvSpPr/>
      </dsp:nvSpPr>
      <dsp:spPr>
        <a:xfrm rot="16200000">
          <a:off x="3480779" y="1479537"/>
          <a:ext cx="4495800" cy="1536724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/>
            <a:t>tecnologia utilizza adeguate risorse per la progettazione e la realizzazione</a:t>
          </a:r>
          <a:endParaRPr lang="it-IT" sz="2000" kern="1200" dirty="0"/>
        </a:p>
      </dsp:txBody>
      <dsp:txXfrm rot="16200000">
        <a:off x="3480779" y="1479537"/>
        <a:ext cx="4495800" cy="1536724"/>
      </dsp:txXfrm>
    </dsp:sp>
    <dsp:sp modelId="{98A26893-9916-4A11-8FFF-F37F2B36CA9D}">
      <dsp:nvSpPr>
        <dsp:cNvPr id="0" name=""/>
        <dsp:cNvSpPr/>
      </dsp:nvSpPr>
      <dsp:spPr>
        <a:xfrm rot="16200000">
          <a:off x="5132758" y="1479537"/>
          <a:ext cx="4495800" cy="1536724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0" tIns="0" rIns="141046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200" kern="1200" smtClean="0"/>
            <a:t>tecnologia</a:t>
          </a:r>
          <a:endParaRPr lang="it-IT" sz="2200" kern="1200" dirty="0" smtClean="0"/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200" kern="1200" dirty="0" smtClean="0"/>
            <a:t>progetta e realizza utilizzando elementi del disegno tecnico</a:t>
          </a:r>
          <a:endParaRPr lang="it-IT" sz="2200" kern="1200" dirty="0"/>
        </a:p>
      </dsp:txBody>
      <dsp:txXfrm rot="16200000">
        <a:off x="5132758" y="1479537"/>
        <a:ext cx="4495800" cy="1536724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3FABA13-B7BF-451B-BC4E-11FAC00BE2D4}">
      <dsp:nvSpPr>
        <dsp:cNvPr id="0" name=""/>
        <dsp:cNvSpPr/>
      </dsp:nvSpPr>
      <dsp:spPr>
        <a:xfrm>
          <a:off x="448277" y="1733"/>
          <a:ext cx="3455640" cy="207338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Coinvolgimento- capacità di lavorare con motivazione</a:t>
          </a:r>
          <a:endParaRPr lang="it-IT" sz="1700" kern="1200" dirty="0"/>
        </a:p>
      </dsp:txBody>
      <dsp:txXfrm>
        <a:off x="448277" y="1733"/>
        <a:ext cx="3455640" cy="2073384"/>
      </dsp:txXfrm>
    </dsp:sp>
    <dsp:sp modelId="{CCB9FA48-9021-4B8B-9F9A-6F9D5EE47CBD}">
      <dsp:nvSpPr>
        <dsp:cNvPr id="0" name=""/>
        <dsp:cNvSpPr/>
      </dsp:nvSpPr>
      <dsp:spPr>
        <a:xfrm>
          <a:off x="4249482" y="1733"/>
          <a:ext cx="3455640" cy="207338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Lavora seguendo una procedura</a:t>
          </a:r>
          <a:endParaRPr lang="it-IT" sz="1700" kern="1200" dirty="0"/>
        </a:p>
      </dsp:txBody>
      <dsp:txXfrm>
        <a:off x="4249482" y="1733"/>
        <a:ext cx="3455640" cy="2073384"/>
      </dsp:txXfrm>
    </dsp:sp>
    <dsp:sp modelId="{61BE465F-ACAE-45AE-8C8B-ED2AEBF26585}">
      <dsp:nvSpPr>
        <dsp:cNvPr id="0" name=""/>
        <dsp:cNvSpPr/>
      </dsp:nvSpPr>
      <dsp:spPr>
        <a:xfrm>
          <a:off x="448277" y="2420682"/>
          <a:ext cx="3455640" cy="207338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Risoluzione dei problemi in fase esecutiva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In modo autonomo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Osservando i compagni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Consultando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Chiedendo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700" kern="1200" dirty="0"/>
        </a:p>
      </dsp:txBody>
      <dsp:txXfrm>
        <a:off x="448277" y="2420682"/>
        <a:ext cx="3455640" cy="2073384"/>
      </dsp:txXfrm>
    </dsp:sp>
    <dsp:sp modelId="{C7FEF5AA-8A48-4CF8-8276-41A002A5DF0A}">
      <dsp:nvSpPr>
        <dsp:cNvPr id="0" name=""/>
        <dsp:cNvSpPr/>
      </dsp:nvSpPr>
      <dsp:spPr>
        <a:xfrm>
          <a:off x="4249482" y="2420682"/>
          <a:ext cx="3455640" cy="207338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Prodotto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Realizzazione concreta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Originalità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Aderenza alla consegna</a:t>
          </a:r>
          <a:endParaRPr lang="it-IT" sz="1700" kern="1200" dirty="0"/>
        </a:p>
      </dsp:txBody>
      <dsp:txXfrm>
        <a:off x="4249482" y="2420682"/>
        <a:ext cx="3455640" cy="20733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1">
  <dgm:title val=""/>
  <dgm:desc val=""/>
  <dgm:catLst>
    <dgm:cat type="relationship" pri="25000"/>
    <dgm:cat type="convert" pri="2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equ" val="0">
            <dgm:constrLst/>
          </dgm:if>
          <dgm:if name="Name4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r" for="ch" forName="line1" refType="l" refFor="ch" refForName="text1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5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4432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6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86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717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7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29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662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25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r" for="ch" forName="text4" refType="w"/>
              <dgm:constr type="t" for="ch" forName="text4" refType="b" refFor="ch" refForName="text3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852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8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r" for="ch" forName="text1" refType="w"/>
              <dgm:constr type="ctrY" for="ch" forName="text1" refType="h" fact="0.13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r" for="ch" forName="text2" refType="w"/>
              <dgm:constr type="ctrY" for="ch" forName="text2" refType="h" fact="0.27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498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r" for="ch" forName="text3" refType="w"/>
              <dgm:constr type="ctrY" for="ch" forName="text3" refType="h" fact="0.41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394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r" for="ch" forName="text4" refType="w"/>
              <dgm:constr type="ctrY" for="ch" forName="text4" refType="h" fact="0.547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46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r" for="ch" forName="text5" refType="w"/>
              <dgm:constr type="ctrY" for="ch" forName="text5" refType="h" fact="0.68"/>
              <dgm:constr type="l" for="ch" forName="line5" refType="w" fact="0.625"/>
              <dgm:constr type="ctrY" for="ch" forName="line5" refType="ctrY" refFor="ch" refForName="text5"/>
              <dgm:constr type="w" for="ch" forName="line5" refType="w" fact="0.075"/>
              <dgm:constr type="h" for="ch" forName="line5"/>
              <dgm:constr type="l" for="ch" forName="d5" refType="w" fact="0.49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9"/>
        </dgm:choose>
      </dgm:if>
      <dgm:else name="Name10">
        <dgm:choose name="Name11">
          <dgm:if name="Name12" axis="ch" ptType="node" func="cnt" op="equ" val="0">
            <dgm:constrLst/>
          </dgm:if>
          <dgm:if name="Name13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14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5567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15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14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282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16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0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337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74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l" for="ch" forName="text4"/>
              <dgm:constr type="t" for="ch" forName="text4" refType="b" refFor="ch" refForName="text3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147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17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l" for="ch" forName="text1"/>
              <dgm:constr type="ctrY" for="ch" forName="text1" refType="h" fact="0.13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l" for="ch" forName="text2"/>
              <dgm:constr type="ctrY" for="ch" forName="text2" refType="h" fact="0.27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502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l" for="ch" forName="text3"/>
              <dgm:constr type="ctrY" for="ch" forName="text3" refType="h" fact="0.41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606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l" for="ch" forName="text4"/>
              <dgm:constr type="ctrY" for="ch" forName="text4" refType="h" fact="0.547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54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l" for="ch" forName="text5"/>
              <dgm:constr type="ctrY" for="ch" forName="text5" refType="h" fact="0.68"/>
              <dgm:constr type="l" for="ch" forName="line5" refType="r" refFor="ch" refForName="text5"/>
              <dgm:constr type="ctrY" for="ch" forName="line5" refType="ctrY" refFor="ch" refForName="text5"/>
              <dgm:constr type="r" for="ch" forName="line5" refType="w" fact="0.375"/>
              <dgm:constr type="h" for="ch" forName="line5"/>
              <dgm:constr type="r" for="ch" forName="d5" refType="w" fact="0.50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18"/>
        </dgm:choose>
      </dgm:else>
    </dgm:choose>
    <dgm:ruleLst/>
    <dgm:forEach name="Name19" axis="ch" ptType="node" cnt="1">
      <dgm:layoutNode name="circle1" styleLbl="l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text1" styleLbl="revTx">
        <dgm:varLst>
          <dgm:bulletEnabled val="1"/>
        </dgm:varLst>
        <dgm:choose name="Name20">
          <dgm:if name="Name21" func="var" arg="dir" op="equ" val="norm">
            <dgm:choose name="Name22">
              <dgm:if name="Name2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4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25">
            <dgm:choose name="Name26">
              <dgm:if name="Name2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8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29">
          <dgm:if name="Name30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31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1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1" styleLbl="callout">
        <dgm:alg type="sp"/>
        <dgm:choose name="Name32">
          <dgm:if name="Name33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34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35" axis="ch" ptType="node" st="2" cnt="1">
      <dgm:layoutNode name="circle2" styleLbl="lnNode1">
        <dgm:alg type="sp"/>
        <dgm:shape xmlns:r="http://schemas.openxmlformats.org/officeDocument/2006/relationships" type="ellipse" r:blip="" zOrderOff="-5">
          <dgm:adjLst/>
        </dgm:shape>
        <dgm:presOf/>
        <dgm:constrLst/>
        <dgm:ruleLst/>
      </dgm:layoutNode>
      <dgm:layoutNode name="text2" styleLbl="revTx">
        <dgm:varLst>
          <dgm:bulletEnabled val="1"/>
        </dgm:varLst>
        <dgm:choose name="Name36">
          <dgm:if name="Name37" func="var" arg="dir" op="equ" val="norm">
            <dgm:choose name="Name38">
              <dgm:if name="Name3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0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41">
            <dgm:choose name="Name42">
              <dgm:if name="Name4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4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45">
          <dgm:if name="Name46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47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2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2" styleLbl="callout">
        <dgm:alg type="sp"/>
        <dgm:choose name="Name48">
          <dgm:if name="Name49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50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51" axis="ch" ptType="node" st="3" cnt="1">
      <dgm:layoutNode name="circle3" styleLbl="lnNode1">
        <dgm:alg type="sp"/>
        <dgm:shape xmlns:r="http://schemas.openxmlformats.org/officeDocument/2006/relationships" type="ellipse" r:blip="" zOrderOff="-10">
          <dgm:adjLst/>
        </dgm:shape>
        <dgm:presOf/>
        <dgm:constrLst/>
        <dgm:ruleLst/>
      </dgm:layoutNode>
      <dgm:layoutNode name="text3" styleLbl="revTx">
        <dgm:varLst>
          <dgm:bulletEnabled val="1"/>
        </dgm:varLst>
        <dgm:choose name="Name52">
          <dgm:if name="Name53" func="var" arg="dir" op="equ" val="norm">
            <dgm:choose name="Name54">
              <dgm:if name="Name5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56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57">
            <dgm:choose name="Name58">
              <dgm:if name="Name5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60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61">
          <dgm:if name="Name62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63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3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3" styleLbl="callout">
        <dgm:alg type="sp"/>
        <dgm:choose name="Name64">
          <dgm:if name="Name65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66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67" axis="ch" ptType="node" st="4" cnt="1">
      <dgm:layoutNode name="circle4" styleLbl="lnNode1">
        <dgm:alg type="sp"/>
        <dgm:shape xmlns:r="http://schemas.openxmlformats.org/officeDocument/2006/relationships" type="ellipse" r:blip="" zOrderOff="-15">
          <dgm:adjLst/>
        </dgm:shape>
        <dgm:presOf/>
        <dgm:constrLst/>
        <dgm:ruleLst/>
      </dgm:layoutNode>
      <dgm:layoutNode name="text4" styleLbl="revTx">
        <dgm:varLst>
          <dgm:bulletEnabled val="1"/>
        </dgm:varLst>
        <dgm:choose name="Name68">
          <dgm:if name="Name69" func="var" arg="dir" op="equ" val="norm">
            <dgm:choose name="Name70">
              <dgm:if name="Name7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2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73">
            <dgm:choose name="Name74">
              <dgm:if name="Name7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6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77">
          <dgm:if name="Name78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79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4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4" styleLbl="callout">
        <dgm:alg type="sp"/>
        <dgm:choose name="Name80">
          <dgm:if name="Name81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82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83" axis="ch" ptType="node" st="5" cnt="1">
      <dgm:layoutNode name="circle5" styleLbl="lnNode1">
        <dgm:alg type="sp"/>
        <dgm:shape xmlns:r="http://schemas.openxmlformats.org/officeDocument/2006/relationships" type="ellipse" r:blip="" zOrderOff="-20">
          <dgm:adjLst/>
        </dgm:shape>
        <dgm:presOf/>
        <dgm:constrLst/>
        <dgm:ruleLst/>
      </dgm:layoutNode>
      <dgm:layoutNode name="text5" styleLbl="revTx">
        <dgm:varLst>
          <dgm:bulletEnabled val="1"/>
        </dgm:varLst>
        <dgm:choose name="Name84">
          <dgm:if name="Name85" func="var" arg="dir" op="equ" val="norm">
            <dgm:choose name="Name86">
              <dgm:if name="Name8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88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89">
            <dgm:choose name="Name90">
              <dgm:if name="Name9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92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93">
          <dgm:if name="Name94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95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5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5" styleLbl="callout">
        <dgm:alg type="sp"/>
        <dgm:choose name="Name96">
          <dgm:if name="Name97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98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ttangolo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28C8E9C4-73AA-4A92-AEAA-BF3C426F28AD}" type="datetimeFigureOut">
              <a:rPr lang="it-IT" smtClean="0"/>
              <a:pPr/>
              <a:t>13/11/2016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47602B2-7A8A-45DD-A8A9-8D5B01313B5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8E9C4-73AA-4A92-AEAA-BF3C426F28AD}" type="datetimeFigureOut">
              <a:rPr lang="it-IT" smtClean="0"/>
              <a:pPr/>
              <a:t>13/11/2016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602B2-7A8A-45DD-A8A9-8D5B01313B5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28C8E9C4-73AA-4A92-AEAA-BF3C426F28AD}" type="datetimeFigureOut">
              <a:rPr lang="it-IT" smtClean="0"/>
              <a:pPr/>
              <a:t>13/11/2016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it-IT"/>
          </a:p>
        </p:txBody>
      </p:sp>
      <p:sp>
        <p:nvSpPr>
          <p:cNvPr id="7" name="Rettangolo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ttangolo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247602B2-7A8A-45DD-A8A9-8D5B01313B5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8E9C4-73AA-4A92-AEAA-BF3C426F28AD}" type="datetimeFigureOut">
              <a:rPr lang="it-IT" smtClean="0"/>
              <a:pPr/>
              <a:t>13/11/2016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47602B2-7A8A-45DD-A8A9-8D5B01313B51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7" name="Rettangolo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ttangolo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2" name="Segnaposto data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8E9C4-73AA-4A92-AEAA-BF3C426F28AD}" type="datetimeFigureOut">
              <a:rPr lang="it-IT" smtClean="0"/>
              <a:pPr/>
              <a:t>13/11/2016</a:t>
            </a:fld>
            <a:endParaRPr lang="it-IT"/>
          </a:p>
        </p:txBody>
      </p:sp>
      <p:sp>
        <p:nvSpPr>
          <p:cNvPr id="13" name="Segnaposto numero diapositiva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247602B2-7A8A-45DD-A8A9-8D5B01313B51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4" name="Segnaposto piè di pagina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9" name="Segnaposto contenuto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1" name="Segnaposto contenuto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8" name="Segnaposto data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28C8E9C4-73AA-4A92-AEAA-BF3C426F28AD}" type="datetimeFigureOut">
              <a:rPr lang="it-IT" smtClean="0"/>
              <a:pPr/>
              <a:t>13/11/2016</a:t>
            </a:fld>
            <a:endParaRPr lang="it-IT"/>
          </a:p>
        </p:txBody>
      </p:sp>
      <p:sp>
        <p:nvSpPr>
          <p:cNvPr id="10" name="Segnaposto numero diapositiva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247602B2-7A8A-45DD-A8A9-8D5B01313B51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2" name="Segnaposto piè di pagina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1" name="Segnaposto contenuto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3" name="Segnaposto contenuto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Segnaposto data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28C8E9C4-73AA-4A92-AEAA-BF3C426F28AD}" type="datetimeFigureOut">
              <a:rPr lang="it-IT" smtClean="0"/>
              <a:pPr/>
              <a:t>13/11/2016</a:t>
            </a:fld>
            <a:endParaRPr lang="it-IT"/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247602B2-7A8A-45DD-A8A9-8D5B01313B51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4" name="Segnaposto piè di pagina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it-IT"/>
          </a:p>
        </p:txBody>
      </p:sp>
      <p:sp>
        <p:nvSpPr>
          <p:cNvPr id="16" name="Segnaposto testo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5" name="Segnaposto testo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8E9C4-73AA-4A92-AEAA-BF3C426F28AD}" type="datetimeFigureOut">
              <a:rPr lang="it-IT" smtClean="0"/>
              <a:pPr/>
              <a:t>13/11/2016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47602B2-7A8A-45DD-A8A9-8D5B01313B5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8E9C4-73AA-4A92-AEAA-BF3C426F28AD}" type="datetimeFigureOut">
              <a:rPr lang="it-IT" smtClean="0"/>
              <a:pPr/>
              <a:t>13/11/2016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47602B2-7A8A-45DD-A8A9-8D5B01313B5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8E9C4-73AA-4A92-AEAA-BF3C426F28AD}" type="datetimeFigureOut">
              <a:rPr lang="it-IT" smtClean="0"/>
              <a:pPr/>
              <a:t>13/11/2016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47602B2-7A8A-45DD-A8A9-8D5B01313B51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9" name="Segnaposto contenuto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Rettangolo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ttangolo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ttangolo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1" name="Rettangolo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egnaposto data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28C8E9C4-73AA-4A92-AEAA-BF3C426F28AD}" type="datetimeFigureOut">
              <a:rPr lang="it-IT" smtClean="0"/>
              <a:pPr/>
              <a:t>13/11/2016</a:t>
            </a:fld>
            <a:endParaRPr lang="it-IT"/>
          </a:p>
        </p:txBody>
      </p:sp>
      <p:sp>
        <p:nvSpPr>
          <p:cNvPr id="13" name="Segnaposto numero diapositiva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247602B2-7A8A-45DD-A8A9-8D5B01313B51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4" name="Segnaposto piè di pagina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8C8E9C4-73AA-4A92-AEAA-BF3C426F28AD}" type="datetimeFigureOut">
              <a:rPr lang="it-IT" smtClean="0"/>
              <a:pPr/>
              <a:t>13/11/2016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7" name="Rettangolo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ttangolo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47602B2-7A8A-45DD-A8A9-8D5B01313B51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ANALISI </a:t>
            </a:r>
            <a:r>
              <a:rPr lang="it-IT" dirty="0" err="1" smtClean="0"/>
              <a:t>DI</a:t>
            </a:r>
            <a:r>
              <a:rPr lang="it-IT" dirty="0" smtClean="0"/>
              <a:t> UN COMPITO AUTENTICO 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69086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it-IT" dirty="0" smtClean="0"/>
              <a:t>IL CAPPELLO </a:t>
            </a:r>
            <a:r>
              <a:rPr lang="it-IT" dirty="0" err="1" smtClean="0"/>
              <a:t>DI</a:t>
            </a:r>
            <a:r>
              <a:rPr lang="it-IT" dirty="0" smtClean="0"/>
              <a:t> MAGO MERLINO</a:t>
            </a:r>
          </a:p>
          <a:p>
            <a:endParaRPr lang="it-IT" dirty="0" smtClean="0"/>
          </a:p>
          <a:p>
            <a:pPr>
              <a:buNone/>
            </a:pPr>
            <a:r>
              <a:rPr lang="it-IT" dirty="0" smtClean="0"/>
              <a:t>GRUPPO D-E </a:t>
            </a:r>
          </a:p>
          <a:p>
            <a:endParaRPr lang="it-IT" dirty="0" smtClean="0"/>
          </a:p>
          <a:p>
            <a:pPr>
              <a:buNone/>
            </a:pPr>
            <a:r>
              <a:rPr lang="it-IT" dirty="0" err="1" smtClean="0"/>
              <a:t>Draghetti</a:t>
            </a:r>
            <a:r>
              <a:rPr lang="it-IT" dirty="0" smtClean="0"/>
              <a:t>, Cremona, </a:t>
            </a:r>
            <a:r>
              <a:rPr lang="it-IT" dirty="0" err="1" smtClean="0"/>
              <a:t>Miollo</a:t>
            </a:r>
            <a:endParaRPr lang="it-IT" dirty="0" smtClean="0"/>
          </a:p>
          <a:p>
            <a:pPr>
              <a:buNone/>
            </a:pPr>
            <a:r>
              <a:rPr lang="it-IT" dirty="0" smtClean="0"/>
              <a:t> Esposito, </a:t>
            </a:r>
            <a:r>
              <a:rPr lang="it-IT" dirty="0" err="1" smtClean="0"/>
              <a:t>Tirini</a:t>
            </a:r>
            <a:r>
              <a:rPr lang="it-IT" dirty="0" smtClean="0"/>
              <a:t>, </a:t>
            </a:r>
            <a:r>
              <a:rPr lang="it-IT" dirty="0" err="1" smtClean="0"/>
              <a:t>Colella</a:t>
            </a:r>
            <a:r>
              <a:rPr lang="it-IT" dirty="0" smtClean="0"/>
              <a:t>, </a:t>
            </a:r>
            <a:endParaRPr lang="it-IT" dirty="0"/>
          </a:p>
        </p:txBody>
      </p:sp>
      <p:pic>
        <p:nvPicPr>
          <p:cNvPr id="6" name="Segnaposto contenuto 5" descr="merlino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845050" y="1931988"/>
            <a:ext cx="3886200" cy="388620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Quali sono le specifiche conoscenze che sono necessarie …. ?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2"/>
          </p:nvPr>
        </p:nvSpPr>
        <p:spPr>
          <a:xfrm>
            <a:off x="467544" y="2420888"/>
            <a:ext cx="2314600" cy="3558381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>
              <a:buNone/>
            </a:pPr>
            <a:endParaRPr lang="it-IT" dirty="0" smtClean="0"/>
          </a:p>
          <a:p>
            <a:pPr>
              <a:buNone/>
            </a:pPr>
            <a:r>
              <a:rPr lang="it-IT" dirty="0" smtClean="0"/>
              <a:t>MATEMATICA</a:t>
            </a:r>
            <a:endParaRPr lang="it-IT" dirty="0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2771801" y="2174875"/>
            <a:ext cx="5915000" cy="3951288"/>
          </a:xfrm>
        </p:spPr>
        <p:txBody>
          <a:bodyPr>
            <a:normAutofit fontScale="92500" lnSpcReduction="10000"/>
          </a:bodyPr>
          <a:lstStyle/>
          <a:p>
            <a:r>
              <a:rPr lang="it-IT" dirty="0" smtClean="0"/>
              <a:t>CONOSCERE LE PROCEDURE DEL CALCOLO</a:t>
            </a:r>
          </a:p>
          <a:p>
            <a:r>
              <a:rPr lang="it-IT" dirty="0" smtClean="0"/>
              <a:t>CONOSCERE LE TECNICHE </a:t>
            </a:r>
            <a:r>
              <a:rPr lang="it-IT" dirty="0" err="1" smtClean="0"/>
              <a:t>DI</a:t>
            </a:r>
            <a:r>
              <a:rPr lang="it-IT" dirty="0" smtClean="0"/>
              <a:t> APPROSSIMAZIONE</a:t>
            </a:r>
          </a:p>
          <a:p>
            <a:r>
              <a:rPr lang="it-IT" dirty="0" smtClean="0"/>
              <a:t>CONOSCERE IL </a:t>
            </a:r>
            <a:r>
              <a:rPr lang="el-GR" dirty="0" smtClean="0"/>
              <a:t>π</a:t>
            </a:r>
            <a:endParaRPr lang="it-IT" dirty="0" smtClean="0"/>
          </a:p>
          <a:p>
            <a:r>
              <a:rPr lang="it-IT" dirty="0" smtClean="0"/>
              <a:t>CONOSCERE  LA CIRCONFERENZA E L’AREA DEL CERCHIO</a:t>
            </a:r>
          </a:p>
          <a:p>
            <a:r>
              <a:rPr lang="it-IT" dirty="0" smtClean="0"/>
              <a:t>CONOSCERE LE TRASFORMAZIONI GEOMETRICHE E I LORO INVARIANTI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"/>
          </p:nvPr>
        </p:nvSpPr>
        <p:spPr>
          <a:xfrm>
            <a:off x="457200" y="1535113"/>
            <a:ext cx="2026568" cy="639762"/>
          </a:xfrm>
          <a:solidFill>
            <a:srgbClr val="FFFF00"/>
          </a:solidFill>
        </p:spPr>
        <p:txBody>
          <a:bodyPr/>
          <a:lstStyle/>
          <a:p>
            <a:r>
              <a:rPr lang="it-IT" dirty="0" smtClean="0"/>
              <a:t>AMBITI</a:t>
            </a:r>
            <a:endParaRPr lang="it-IT" dirty="0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2987824" y="1556792"/>
            <a:ext cx="4041775" cy="639762"/>
          </a:xfrm>
          <a:solidFill>
            <a:srgbClr val="00B0F0"/>
          </a:solidFill>
        </p:spPr>
        <p:txBody>
          <a:bodyPr/>
          <a:lstStyle/>
          <a:p>
            <a:r>
              <a:rPr lang="it-IT" dirty="0" smtClean="0"/>
              <a:t>SAPERI</a:t>
            </a:r>
            <a:endParaRPr lang="it-IT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Ambiti              Saperi</a:t>
            </a:r>
            <a:endParaRPr lang="it-IT" dirty="0"/>
          </a:p>
        </p:txBody>
      </p:sp>
      <p:sp>
        <p:nvSpPr>
          <p:cNvPr id="9" name="Segnaposto testo 8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802160" cy="434340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it-IT" sz="2800" b="1" dirty="0" smtClean="0"/>
              <a:t>ARTE</a:t>
            </a:r>
            <a:endParaRPr lang="it-IT" sz="2800" b="1" dirty="0" smtClean="0"/>
          </a:p>
          <a:p>
            <a:endParaRPr lang="it-IT" sz="2000" b="1" dirty="0" smtClean="0"/>
          </a:p>
          <a:p>
            <a:endParaRPr lang="it-IT" sz="2000" b="1" dirty="0" smtClean="0"/>
          </a:p>
          <a:p>
            <a:r>
              <a:rPr lang="it-IT" sz="2000" b="1" dirty="0" smtClean="0"/>
              <a:t>TECNOLOGIA</a:t>
            </a:r>
            <a:endParaRPr lang="it-IT" sz="2000" b="1" dirty="0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2627784" y="1752600"/>
            <a:ext cx="6135216" cy="4419600"/>
          </a:xfrm>
        </p:spPr>
        <p:txBody>
          <a:bodyPr/>
          <a:lstStyle/>
          <a:p>
            <a:r>
              <a:rPr lang="it-IT" dirty="0" smtClean="0"/>
              <a:t>CONOSCERE  MATERIALI DIVERSI E LE LORO TECNICHE </a:t>
            </a:r>
            <a:r>
              <a:rPr lang="it-IT" dirty="0" err="1" smtClean="0"/>
              <a:t>DI</a:t>
            </a:r>
            <a:r>
              <a:rPr lang="it-IT" dirty="0" smtClean="0"/>
              <a:t> UTILIZZO</a:t>
            </a:r>
          </a:p>
          <a:p>
            <a:endParaRPr lang="it-IT" dirty="0"/>
          </a:p>
          <a:p>
            <a:r>
              <a:rPr lang="it-IT" dirty="0" smtClean="0"/>
              <a:t>CONOSCERE E  USARE GLI STRUMENTI DEL DISEGNO TECNICO</a:t>
            </a:r>
          </a:p>
          <a:p>
            <a:endParaRPr lang="it-IT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2386608" cy="635670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it-IT" dirty="0" smtClean="0"/>
              <a:t>ABILITA’</a:t>
            </a:r>
            <a:endParaRPr lang="it-IT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idx="2"/>
          </p:nvPr>
        </p:nvSpPr>
        <p:spPr>
          <a:xfrm>
            <a:off x="395536" y="1412776"/>
            <a:ext cx="2530624" cy="5217443"/>
          </a:xfrm>
        </p:spPr>
        <p:txBody>
          <a:bodyPr>
            <a:normAutofit/>
          </a:bodyPr>
          <a:lstStyle/>
          <a:p>
            <a:r>
              <a:rPr lang="it-IT" sz="3600" b="1" dirty="0" smtClean="0"/>
              <a:t>ARTE</a:t>
            </a:r>
          </a:p>
          <a:p>
            <a:r>
              <a:rPr lang="it-IT" sz="3600" b="1" dirty="0" err="1" smtClean="0"/>
              <a:t>TECNOL…</a:t>
            </a:r>
            <a:endParaRPr lang="it-IT" sz="3600" b="1" dirty="0" smtClean="0"/>
          </a:p>
          <a:p>
            <a:endParaRPr lang="it-IT" sz="3600" b="1" dirty="0" smtClean="0"/>
          </a:p>
          <a:p>
            <a:r>
              <a:rPr lang="it-IT" sz="3600" b="1" dirty="0" smtClean="0"/>
              <a:t>MATEMAT...</a:t>
            </a:r>
            <a:endParaRPr lang="it-IT" sz="3600" b="1" dirty="0"/>
          </a:p>
        </p:txBody>
      </p:sp>
      <p:sp>
        <p:nvSpPr>
          <p:cNvPr id="3" name="Segnaposto contenuto 2"/>
          <p:cNvSpPr>
            <a:spLocks noGrp="1"/>
          </p:cNvSpPr>
          <p:nvPr>
            <p:ph sz="quarter" idx="1"/>
          </p:nvPr>
        </p:nvSpPr>
        <p:spPr>
          <a:xfrm>
            <a:off x="3059832" y="273050"/>
            <a:ext cx="5626968" cy="5853113"/>
          </a:xfrm>
        </p:spPr>
        <p:txBody>
          <a:bodyPr>
            <a:normAutofit fontScale="77500" lnSpcReduction="20000"/>
          </a:bodyPr>
          <a:lstStyle/>
          <a:p>
            <a:endParaRPr lang="it-IT" sz="3000" dirty="0" smtClean="0"/>
          </a:p>
          <a:p>
            <a:endParaRPr lang="it-IT" sz="3000" dirty="0" smtClean="0"/>
          </a:p>
          <a:p>
            <a:endParaRPr lang="it-IT" sz="3000" dirty="0" smtClean="0"/>
          </a:p>
          <a:p>
            <a:endParaRPr lang="it-IT" sz="3000" dirty="0" smtClean="0"/>
          </a:p>
          <a:p>
            <a:r>
              <a:rPr lang="it-IT" sz="3000" dirty="0" smtClean="0"/>
              <a:t>SA </a:t>
            </a:r>
            <a:r>
              <a:rPr lang="it-IT" sz="3000" dirty="0" smtClean="0"/>
              <a:t>UTILIZZARE STRUMENTI E TECNICHE </a:t>
            </a:r>
            <a:r>
              <a:rPr lang="it-IT" sz="3000" dirty="0" smtClean="0"/>
              <a:t>PITTORICHE</a:t>
            </a:r>
            <a:endParaRPr lang="it-IT" sz="3000" dirty="0" smtClean="0"/>
          </a:p>
          <a:p>
            <a:r>
              <a:rPr lang="it-IT" sz="3000" dirty="0" smtClean="0"/>
              <a:t>SA RAPPRESENTARE FIGURE  E OGGETTI TRIDIMENSIONALI</a:t>
            </a:r>
          </a:p>
          <a:p>
            <a:r>
              <a:rPr lang="it-IT" sz="3000" dirty="0" smtClean="0"/>
              <a:t>SA VISUALIZZARE OGGETTI TRIDIMENSIONALI  A PARTIRE DA UNA DIMENSIONE BIDIMENSIONALE</a:t>
            </a:r>
          </a:p>
          <a:p>
            <a:r>
              <a:rPr lang="it-IT" sz="3000" dirty="0" smtClean="0"/>
              <a:t>SA ESEGUIRE CALCOLI O UTILIZZARE UN ACALCOLATRICE</a:t>
            </a:r>
          </a:p>
          <a:p>
            <a:r>
              <a:rPr lang="it-IT" sz="3000" dirty="0" smtClean="0"/>
              <a:t>SA UTILIZZARE LE REGOLE GEOMETRICHE</a:t>
            </a:r>
          </a:p>
          <a:p>
            <a:r>
              <a:rPr lang="it-IT" sz="3000" dirty="0" smtClean="0"/>
              <a:t>SA PIANIFICARE LE FASI PER LA REALIZZAZIONE </a:t>
            </a:r>
            <a:r>
              <a:rPr lang="it-IT" sz="3000" dirty="0" err="1" smtClean="0"/>
              <a:t>DI</a:t>
            </a:r>
            <a:r>
              <a:rPr lang="it-IT" sz="3000" dirty="0" smtClean="0"/>
              <a:t> UN OGGETTO</a:t>
            </a:r>
          </a:p>
          <a:p>
            <a:endParaRPr lang="it-IT" sz="2800" dirty="0" smtClean="0"/>
          </a:p>
          <a:p>
            <a:endParaRPr lang="it-IT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Quali strategie </a:t>
            </a:r>
            <a:r>
              <a:rPr lang="it-IT" dirty="0" err="1" smtClean="0"/>
              <a:t>metacognitive</a:t>
            </a:r>
            <a:endParaRPr lang="it-IT" dirty="0"/>
          </a:p>
        </p:txBody>
      </p:sp>
      <p:graphicFrame>
        <p:nvGraphicFramePr>
          <p:cNvPr id="7" name="Segnaposto contenuto 6"/>
          <p:cNvGraphicFramePr>
            <a:graphicFrameLocks noGrp="1"/>
          </p:cNvGraphicFramePr>
          <p:nvPr>
            <p:ph sz="quarter" idx="1"/>
          </p:nvPr>
        </p:nvGraphicFramePr>
        <p:xfrm>
          <a:off x="395536" y="16288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Quali competenze chiave</a:t>
            </a:r>
            <a:endParaRPr lang="it-IT" dirty="0"/>
          </a:p>
        </p:txBody>
      </p:sp>
      <p:graphicFrame>
        <p:nvGraphicFramePr>
          <p:cNvPr id="9" name="Segnaposto contenuto 8"/>
          <p:cNvGraphicFramePr>
            <a:graphicFrameLocks noGrp="1"/>
          </p:cNvGraphicFramePr>
          <p:nvPr>
            <p:ph sz="quarter" idx="1"/>
          </p:nvPr>
        </p:nvGraphicFramePr>
        <p:xfrm>
          <a:off x="612775" y="1600200"/>
          <a:ext cx="81534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Traguardi per lo sviluppo delle competenze</a:t>
            </a:r>
            <a:endParaRPr lang="it-IT" dirty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</p:nvPr>
        </p:nvGraphicFramePr>
        <p:xfrm>
          <a:off x="612775" y="1600200"/>
          <a:ext cx="81534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Comportamenti attesi</a:t>
            </a:r>
            <a:endParaRPr lang="it-IT" dirty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</p:nvPr>
        </p:nvGraphicFramePr>
        <p:xfrm>
          <a:off x="612775" y="1600200"/>
          <a:ext cx="81534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Valutazione   …..</a:t>
            </a:r>
            <a:endParaRPr lang="it-IT" dirty="0"/>
          </a:p>
        </p:txBody>
      </p:sp>
      <p:pic>
        <p:nvPicPr>
          <p:cNvPr id="3076" name="Picture 4" descr="Risultati immagini per mago merlino disney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15024" y="1052736"/>
            <a:ext cx="3384883" cy="5400600"/>
          </a:xfrm>
          <a:prstGeom prst="rect">
            <a:avLst/>
          </a:prstGeom>
          <a:noFill/>
        </p:spPr>
      </p:pic>
      <p:sp>
        <p:nvSpPr>
          <p:cNvPr id="8" name="Sottotitolo 7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>
              <a:buNone/>
            </a:pPr>
            <a:r>
              <a:rPr lang="it-IT" dirty="0" err="1" smtClean="0"/>
              <a:t>………………</a:t>
            </a:r>
            <a:r>
              <a:rPr lang="it-IT" dirty="0" smtClean="0"/>
              <a:t>.</a:t>
            </a:r>
            <a:r>
              <a:rPr lang="it-IT" sz="6000" dirty="0" smtClean="0"/>
              <a:t>Il prossimo corso</a:t>
            </a:r>
            <a:endParaRPr lang="it-IT" sz="60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Luna">
  <a:themeElements>
    <a:clrScheme name="Equinozi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Luna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Luna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141</TotalTime>
  <Words>285</Words>
  <Application>Microsoft Office PowerPoint</Application>
  <PresentationFormat>Presentazione su schermo (4:3)</PresentationFormat>
  <Paragraphs>76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0" baseType="lpstr">
      <vt:lpstr>Luna</vt:lpstr>
      <vt:lpstr>ANALISI DI UN COMPITO AUTENTICO </vt:lpstr>
      <vt:lpstr>Quali sono le specifiche conoscenze che sono necessarie …. ?</vt:lpstr>
      <vt:lpstr>Ambiti              Saperi</vt:lpstr>
      <vt:lpstr>ABILITA’</vt:lpstr>
      <vt:lpstr>Quali strategie metacognitive</vt:lpstr>
      <vt:lpstr>Quali competenze chiave</vt:lpstr>
      <vt:lpstr>Traguardi per lo sviluppo delle competenze</vt:lpstr>
      <vt:lpstr>Comportamenti attesi</vt:lpstr>
      <vt:lpstr>Valutazione   …..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ANALISI DI UN COMPITO AUTENTICO</dc:title>
  <dc:creator>Microsoft</dc:creator>
  <cp:lastModifiedBy>Microsoft</cp:lastModifiedBy>
  <cp:revision>22</cp:revision>
  <dcterms:created xsi:type="dcterms:W3CDTF">2016-11-04T18:21:41Z</dcterms:created>
  <dcterms:modified xsi:type="dcterms:W3CDTF">2016-11-13T12:32:30Z</dcterms:modified>
</cp:coreProperties>
</file>